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7" r:id="rId2"/>
    <p:sldId id="258" r:id="rId3"/>
    <p:sldId id="259" r:id="rId4"/>
    <p:sldId id="420" r:id="rId5"/>
    <p:sldId id="407" r:id="rId6"/>
    <p:sldId id="426" r:id="rId7"/>
    <p:sldId id="430" r:id="rId8"/>
    <p:sldId id="260" r:id="rId9"/>
    <p:sldId id="427" r:id="rId10"/>
    <p:sldId id="392" r:id="rId11"/>
    <p:sldId id="428" r:id="rId12"/>
    <p:sldId id="411" r:id="rId13"/>
    <p:sldId id="261" r:id="rId14"/>
    <p:sldId id="425" r:id="rId15"/>
    <p:sldId id="432" r:id="rId16"/>
    <p:sldId id="423" r:id="rId17"/>
    <p:sldId id="367" r:id="rId18"/>
    <p:sldId id="422" r:id="rId19"/>
    <p:sldId id="262" r:id="rId20"/>
    <p:sldId id="401" r:id="rId21"/>
    <p:sldId id="429" r:id="rId22"/>
    <p:sldId id="424" r:id="rId23"/>
    <p:sldId id="431" r:id="rId24"/>
    <p:sldId id="421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00A3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0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0F7B8-3097-4669-8E62-5BE6BCD9FB55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E94B9-1F08-48DF-B7B6-E879767F1C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121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50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60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32E3A-7624-4EED-AB1C-551B58DCDEA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679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17</a:t>
            </a:fld>
            <a:endParaRPr lang="en-US" sz="1200"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85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F2F6E-DA3F-44F5-9A64-C588B3AF62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47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6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6DFD-D77D-44AB-A44B-39D08D78940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3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061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71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39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15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753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BE7F8-4892-4B19-BE1A-C1EE4D01A63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3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873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5A05C-F0C7-42B6-A6FD-D285A38D148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950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1C0B8-ACC3-4D91-8B38-72ED5A969CBF}" type="slidenum">
              <a:rPr lang="zh-CN" altLang="en-US" smtClean="0"/>
              <a:pPr/>
              <a:t>9</a:t>
            </a:fld>
            <a:endParaRPr 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19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10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57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A31D1-8579-497A-8252-9D556A033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F5E314-E63C-4397-976F-7CA2E7426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288010-7FB1-43AF-92F1-85BE0E48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56CC03-8B5C-4346-8ACE-A3A8E429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F8751E-1A1A-43F1-9111-44529F90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61274"/>
      </p:ext>
    </p:extLst>
  </p:cSld>
  <p:clrMapOvr>
    <a:masterClrMapping/>
  </p:clrMapOvr>
  <p:transition spd="slow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61266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31983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87022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投资回报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49011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833A7-B277-48BE-94EF-6B2DA2FF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96B3CF-954F-4658-BB78-454A84854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EDE66A-1479-4BE7-B75E-05FDAC86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A8D6E-A5BC-491E-BB7C-1CC5EE7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0E3900-9220-49D0-85A7-64FE7F11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FF8312-74AE-4FAF-9586-75B5EB4C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63731"/>
      </p:ext>
    </p:extLst>
  </p:cSld>
  <p:clrMapOvr>
    <a:masterClrMapping/>
  </p:clrMapOvr>
  <p:transition spd="slow" advClick="0" advTm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1BE0E-5C9B-4A15-9248-86924025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FF9F4C3-B0EF-439A-AA73-643A4A8AA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BD67E7-0957-4F10-989F-0B5C23FF2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87E0C3-DDAC-4B3D-A5C2-5903334F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FF229D-14DE-4D6A-9D66-1CE51BD3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E0604-5861-48EC-81A8-678EF446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63315"/>
      </p:ext>
    </p:extLst>
  </p:cSld>
  <p:clrMapOvr>
    <a:masterClrMapping/>
  </p:clrMapOvr>
  <p:transition spd="slow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BF57B-4761-496D-84AA-3CA34AD0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7CD66C-BEA1-48C2-85FA-E07D931ED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6682D6-E4D8-4095-8D15-E5888403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9296EE-FB08-4772-8117-9093BEF6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598EA-D0DF-47DD-AEC1-8C635531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09859"/>
      </p:ext>
    </p:extLst>
  </p:cSld>
  <p:clrMapOvr>
    <a:masterClrMapping/>
  </p:clrMapOvr>
  <p:transition spd="slow" advClick="0" advTm="0"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B17E5F4-0BBE-4805-B616-E955225D2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FAB24-19CA-4B04-9B46-FE39949A7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F5BB3-0BB7-4E67-9610-8C970790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D9D5CA-3AFC-4B03-AF53-5722D5A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DCFB5-A9FB-467C-9C14-E3AC30401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81315"/>
      </p:ext>
    </p:extLst>
  </p:cSld>
  <p:clrMapOvr>
    <a:masterClrMapping/>
  </p:clrMapOvr>
  <p:transition spd="slow" advClick="0" advTm="0"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399"/>
          </a:p>
        </p:txBody>
      </p:sp>
      <p:sp>
        <p:nvSpPr>
          <p:cNvPr id="3" name="TextBox 1"/>
          <p:cNvSpPr txBox="1"/>
          <p:nvPr userDrawn="1"/>
        </p:nvSpPr>
        <p:spPr>
          <a:xfrm>
            <a:off x="5154218" y="491612"/>
            <a:ext cx="1723516" cy="399967"/>
          </a:xfrm>
          <a:prstGeom prst="rect">
            <a:avLst/>
          </a:prstGeom>
          <a:noFill/>
        </p:spPr>
        <p:txBody>
          <a:bodyPr wrap="none" lIns="91424" tIns="45713" rIns="91424" bIns="45713" rtlCol="0">
            <a:spAutoFit/>
          </a:bodyPr>
          <a:lstStyle/>
          <a:p>
            <a:pPr lvl="0" algn="ctr"/>
            <a:r>
              <a:rPr lang="zh-CN" altLang="en-US" sz="1999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点击添加标题</a:t>
            </a:r>
            <a:endParaRPr lang="en-US" altLang="zh-CN" sz="1999" b="1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2"/>
          <p:cNvSpPr txBox="1"/>
          <p:nvPr userDrawn="1"/>
        </p:nvSpPr>
        <p:spPr>
          <a:xfrm>
            <a:off x="4366331" y="947397"/>
            <a:ext cx="3416309" cy="46165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您的内容打在这里，或通过复制文本后在此选择粘贴，并选择只保留文字。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60825"/>
      </p:ext>
    </p:extLst>
  </p:cSld>
  <p:clrMapOvr>
    <a:masterClrMapping/>
  </p:clrMapOvr>
  <p:transition spd="slow" advClick="0" advTm="0"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41451"/>
      </p:ext>
    </p:extLst>
  </p:cSld>
  <p:clrMapOvr>
    <a:masterClrMapping/>
  </p:clrMapOvr>
  <p:transition spd="slow" advClick="0" advTm="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898716"/>
      </p:ext>
    </p:extLst>
  </p:cSld>
  <p:clrMapOvr>
    <a:masterClrMapping/>
  </p:clrMapOvr>
  <p:transition spd="slow" advClick="0" advTm="0"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2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665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1"/>
            <a:ext cx="4511964" cy="22845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9" y="4817825"/>
            <a:ext cx="4488039" cy="15368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599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5278547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1D21B-2EE5-4CF9-9A3E-D0ED3601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C78E0-2F51-4310-BF1B-92D5AAE3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B78E46-231F-4534-AF96-C9E0B9E8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54338-A5CB-4A68-B8F9-52E4D797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CE68E-842B-44A0-9037-903DB20C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55848"/>
      </p:ext>
    </p:extLst>
  </p:cSld>
  <p:clrMapOvr>
    <a:masterClrMapping/>
  </p:clrMapOvr>
  <p:transition spd="slow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912510"/>
      </p:ext>
    </p:extLst>
  </p:cSld>
  <p:clrMapOvr>
    <a:masterClrMapping/>
  </p:clrMapOvr>
  <p:transition spd="slow" advClick="0" advTm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89312"/>
      </p:ext>
    </p:extLst>
  </p:cSld>
  <p:clrMapOvr>
    <a:masterClrMapping/>
  </p:clrMapOvr>
  <p:transition spd="slow" advClick="0" advTm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963392"/>
      </p:ext>
    </p:extLst>
  </p:cSld>
  <p:clrMapOvr>
    <a:masterClrMapping/>
  </p:clrMapOvr>
  <p:transition advClick="0" advTm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659078"/>
      </p:ext>
    </p:extLst>
  </p:cSld>
  <p:clrMapOvr>
    <a:masterClrMapping/>
  </p:clrMapOvr>
  <p:transition spd="slow" advClick="0" advTm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61443"/>
      </p:ext>
    </p:extLst>
  </p:cSld>
  <p:clrMapOvr>
    <a:masterClrMapping/>
  </p:clrMapOvr>
  <p:transition spd="med" advClick="0" advTm="0"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  <a:pPr/>
              <a:t>2017/9/13</a:t>
            </a:fld>
            <a:endParaRPr lang="zh-CN" altLang="en-US" sz="1866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  <a:pPr/>
              <a:t>‹#›</a:t>
            </a:fld>
            <a:endParaRPr lang="zh-CN" altLang="en-US" sz="186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9771"/>
      </p:ext>
    </p:extLst>
  </p:cSld>
  <p:clrMapOvr>
    <a:masterClrMapping/>
  </p:clrMapOvr>
  <p:transition spd="slow" advClick="0" advTm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429621"/>
      </p:ext>
    </p:extLst>
  </p:cSld>
  <p:clrMapOvr>
    <a:masterClrMapping/>
  </p:clrMapOvr>
  <p:transition spd="slow" advClick="0" advTm="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84000"/>
                </a:schemeClr>
              </a:gs>
              <a:gs pos="56000">
                <a:srgbClr val="FCFDFA">
                  <a:alpha val="88000"/>
                </a:srgb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E3196-00F0-472A-A459-1E03156F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8AE16E-AA4B-4F32-AE27-F356BF2D5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74943F-36AB-4E55-86A5-3CADAAB4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A2445-F3EB-46B4-AAA1-70200EBCB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78EF7F-1AF6-40D6-80F1-A328B8CA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21351"/>
      </p:ext>
    </p:extLst>
  </p:cSld>
  <p:clrMapOvr>
    <a:masterClrMapping/>
  </p:clrMapOvr>
  <p:transition spd="slow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68216-710A-4D22-8514-63AD2D5B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265CC-C05A-4C77-BDC0-2193E6B9E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DF95FD-C227-4EEF-A085-16AA52EE5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CA447C-DB82-43E3-8F60-51805726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F44E8A-CBDC-4D13-BF99-2FC721809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49A5C2-4231-43B0-9EBC-049905C4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194822"/>
      </p:ext>
    </p:extLst>
  </p:cSld>
  <p:clrMapOvr>
    <a:masterClrMapping/>
  </p:clrMapOvr>
  <p:transition spd="slow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E68C7-D4F4-40C4-A8B9-974913909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80E4B1-B247-4C45-85C8-F9EB7B657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B7F4A7-9D4A-47D4-A64B-E32EC9B97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5E27FB-2933-48DE-A36F-8ABA86D90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4A24AD-8676-4744-BAF2-A3A01B464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DA3815-E43F-4218-A7B5-1A65571D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5F124D-5F87-47F1-BD7E-8A754020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F636CA-6EC9-450C-AFF3-D6A93626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563327"/>
      </p:ext>
    </p:extLst>
  </p:cSld>
  <p:clrMapOvr>
    <a:masterClrMapping/>
  </p:clrMapOvr>
  <p:transition spd="slow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DA5F-5134-46FA-A42A-1C14A59F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C97FDD-69A0-4044-95A9-B49A2303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5E3ADE-74CA-43A3-96D8-3E96DD64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10CF2D-3677-4AFD-A87C-6D0CE943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492839"/>
      </p:ext>
    </p:extLst>
  </p:cSld>
  <p:clrMapOvr>
    <a:masterClrMapping/>
  </p:clrMapOvr>
  <p:transition spd="slow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C32C2E-DD25-445E-BFDA-BB4CA075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58E526A-E58B-4C45-AF47-0089FBB39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72A0B9-E22A-4851-9912-BF84D510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792906"/>
      </p:ext>
    </p:extLst>
  </p:cSld>
  <p:clrMapOvr>
    <a:masterClrMapping/>
  </p:clrMapOvr>
  <p:transition spd="slow" advClick="0" advTm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22629" y="283635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759860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1274144" y="270756"/>
            <a:ext cx="1415726" cy="461643"/>
          </a:xfrm>
          <a:prstGeom prst="rect">
            <a:avLst/>
          </a:prstGeom>
          <a:noFill/>
        </p:spPr>
        <p:txBody>
          <a:bodyPr wrap="none" lIns="91417" tIns="45709" rIns="91417" bIns="45709" rtlCol="0">
            <a:spAutoFit/>
          </a:bodyPr>
          <a:lstStyle/>
          <a:p>
            <a:pPr lvl="0" defTabSz="914492">
              <a:defRPr/>
            </a:pPr>
            <a:r>
              <a:rPr lang="zh-CN" altLang="en-US" sz="2400" b="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产品运行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5" name="五边形 2"/>
          <p:cNvSpPr>
            <a:spLocks noChangeArrowheads="1"/>
          </p:cNvSpPr>
          <p:nvPr userDrawn="1"/>
        </p:nvSpPr>
        <p:spPr bwMode="auto">
          <a:xfrm>
            <a:off x="0" y="317501"/>
            <a:ext cx="698227" cy="471488"/>
          </a:xfrm>
          <a:prstGeom prst="homePlate">
            <a:avLst>
              <a:gd name="adj" fmla="val 4990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  <p:sp>
        <p:nvSpPr>
          <p:cNvPr id="7" name="燕尾形 8"/>
          <p:cNvSpPr>
            <a:spLocks noChangeArrowheads="1"/>
          </p:cNvSpPr>
          <p:nvPr userDrawn="1"/>
        </p:nvSpPr>
        <p:spPr bwMode="auto">
          <a:xfrm>
            <a:off x="566516" y="317501"/>
            <a:ext cx="431632" cy="471488"/>
          </a:xfrm>
          <a:prstGeom prst="chevron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0" tIns="45700" rIns="91400" bIns="45700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314385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E70511-7D1C-4D15-A34A-C18CCA0D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CF6C7D-8C09-4516-9C41-5EB1DAB93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DA94C2-2E60-4EE6-813A-064D2AAE0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6BBA-ABFE-41B3-B648-AB586EB40D1B}" type="datetimeFigureOut">
              <a:rPr lang="zh-CN" altLang="en-US" smtClean="0"/>
              <a:pPr/>
              <a:t>2017/9/13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DDB553-98A3-42F6-A915-C29DD1AEF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50E4A-CB78-4C8C-AD72-C885FB57C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372B-0072-4BE8-B1FF-3116CE4E13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62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4" r:id="rId9"/>
    <p:sldLayoutId id="2147483665" r:id="rId10"/>
    <p:sldLayoutId id="2147483666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transition spd="slow" advClick="0" advTm="0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3E89C93-E1BF-43AE-87D4-FC9B73F864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2D7786-252F-4ADC-9EB8-105561BF0F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14"/>
          <a:stretch/>
        </p:blipFill>
        <p:spPr>
          <a:xfrm>
            <a:off x="334425" y="586832"/>
            <a:ext cx="5628690" cy="5684335"/>
          </a:xfrm>
          <a:prstGeom prst="rect">
            <a:avLst/>
          </a:prstGeom>
          <a:solidFill>
            <a:srgbClr val="F6F6F6"/>
          </a:solidFill>
        </p:spPr>
      </p:pic>
      <p:pic>
        <p:nvPicPr>
          <p:cNvPr id="2" name="纯音乐 - 阿兰蒂斯之恋 - aranjuez mon auour">
            <a:hlinkClick r:id="" action="ppaction://media"/>
            <a:extLst>
              <a:ext uri="{FF2B5EF4-FFF2-40B4-BE49-F238E27FC236}">
                <a16:creationId xmlns:a16="http://schemas.microsoft.com/office/drawing/2014/main" id="{5B1AD26B-2DBD-435C-A4DA-913A6B3DA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104459" y="1993830"/>
            <a:ext cx="812549" cy="812549"/>
          </a:xfrm>
          <a:prstGeom prst="rect">
            <a:avLst/>
          </a:prstGeom>
        </p:spPr>
      </p:pic>
      <p:sp>
        <p:nvSpPr>
          <p:cNvPr id="12" name="矩形 259">
            <a:extLst>
              <a:ext uri="{FF2B5EF4-FFF2-40B4-BE49-F238E27FC236}">
                <a16:creationId xmlns:a16="http://schemas.microsoft.com/office/drawing/2014/main" id="{E67B7A47-0D35-4721-91CC-AB76DCE66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045" y="3096270"/>
            <a:ext cx="488422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400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科技信息</a:t>
            </a:r>
            <a:r>
              <a:rPr lang="en-US" altLang="zh-CN" sz="4400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PPT</a:t>
            </a:r>
            <a:r>
              <a:rPr lang="zh-CN" altLang="en-US" sz="4400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模板</a:t>
            </a:r>
            <a:endParaRPr lang="en-US" altLang="zh-CN" sz="4400" cap="all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原创设计师QQ598969553                 _16">
            <a:extLst>
              <a:ext uri="{FF2B5EF4-FFF2-40B4-BE49-F238E27FC236}">
                <a16:creationId xmlns:a16="http://schemas.microsoft.com/office/drawing/2014/main" id="{80DDDFED-6797-41AC-B881-9FB1808FB915}"/>
              </a:ext>
            </a:extLst>
          </p:cNvPr>
          <p:cNvSpPr txBox="1"/>
          <p:nvPr/>
        </p:nvSpPr>
        <p:spPr>
          <a:xfrm>
            <a:off x="6471049" y="4174106"/>
            <a:ext cx="4848222" cy="32912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原创设计师QQ598969553                 _15">
            <a:extLst>
              <a:ext uri="{FF2B5EF4-FFF2-40B4-BE49-F238E27FC236}">
                <a16:creationId xmlns:a16="http://schemas.microsoft.com/office/drawing/2014/main" id="{ED652F41-BF77-4FD4-9D23-5EED7552D685}"/>
              </a:ext>
            </a:extLst>
          </p:cNvPr>
          <p:cNvSpPr/>
          <p:nvPr/>
        </p:nvSpPr>
        <p:spPr>
          <a:xfrm>
            <a:off x="6471049" y="4620214"/>
            <a:ext cx="2978540" cy="252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汇报人：千图网       日期：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原创设计师QQ598969553                 _16">
            <a:extLst>
              <a:ext uri="{FF2B5EF4-FFF2-40B4-BE49-F238E27FC236}">
                <a16:creationId xmlns:a16="http://schemas.microsoft.com/office/drawing/2014/main" id="{3DF8B3B0-1AF0-4EF0-8712-8E9A404B586C}"/>
              </a:ext>
            </a:extLst>
          </p:cNvPr>
          <p:cNvSpPr txBox="1"/>
          <p:nvPr/>
        </p:nvSpPr>
        <p:spPr>
          <a:xfrm>
            <a:off x="6435045" y="2655334"/>
            <a:ext cx="2844316" cy="35432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单击此处添加您所在公司名称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原创设计师QQ598969553                 _16">
            <a:extLst>
              <a:ext uri="{FF2B5EF4-FFF2-40B4-BE49-F238E27FC236}">
                <a16:creationId xmlns:a16="http://schemas.microsoft.com/office/drawing/2014/main" id="{7B128D7E-C222-4808-ACAA-4C049FC57FBC}"/>
              </a:ext>
            </a:extLst>
          </p:cNvPr>
          <p:cNvSpPr txBox="1"/>
          <p:nvPr/>
        </p:nvSpPr>
        <p:spPr>
          <a:xfrm>
            <a:off x="6460250" y="1433482"/>
            <a:ext cx="1666983" cy="139301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2019</a:t>
            </a: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904DFFF4-31FE-4659-A874-7A25B3B48518}"/>
              </a:ext>
            </a:extLst>
          </p:cNvPr>
          <p:cNvSpPr txBox="1"/>
          <p:nvPr/>
        </p:nvSpPr>
        <p:spPr>
          <a:xfrm>
            <a:off x="6255025" y="3858513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年终总结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新年计划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工作汇报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3770644"/>
      </p:ext>
    </p:extLst>
  </p:cSld>
  <p:clrMapOvr>
    <a:masterClrMapping/>
  </p:clrMapOvr>
  <p:transition spd="slow" advClick="0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00"/>
                            </p:stCondLst>
                            <p:childTnLst>
                              <p:par>
                                <p:cTn id="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  <p:bldP spid="13" grpId="0"/>
      <p:bldP spid="16" grpId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流程图: 准备 43"/>
          <p:cNvSpPr/>
          <p:nvPr/>
        </p:nvSpPr>
        <p:spPr>
          <a:xfrm>
            <a:off x="556651" y="1659758"/>
            <a:ext cx="3352188" cy="2588810"/>
          </a:xfrm>
          <a:prstGeom prst="flowChartPreparation">
            <a:avLst/>
          </a:prstGeom>
          <a:blipFill>
            <a:blip r:embed="rId3"/>
            <a:srcRect/>
            <a:stretch>
              <a:fillRect l="-48207" t="-18407" r="-157325" b="-81701"/>
            </a:stretch>
          </a:blipFill>
          <a:ln w="571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45" name="文本框 9"/>
          <p:cNvSpPr txBox="1"/>
          <p:nvPr/>
        </p:nvSpPr>
        <p:spPr>
          <a:xfrm>
            <a:off x="1438819" y="4390390"/>
            <a:ext cx="1367374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/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</a:p>
        </p:txBody>
      </p:sp>
      <p:sp>
        <p:nvSpPr>
          <p:cNvPr id="47" name="文本框 9"/>
          <p:cNvSpPr txBox="1"/>
          <p:nvPr/>
        </p:nvSpPr>
        <p:spPr>
          <a:xfrm>
            <a:off x="1022298" y="4866186"/>
            <a:ext cx="2216793" cy="512418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8" name="流程图: 准备 47"/>
          <p:cNvSpPr/>
          <p:nvPr/>
        </p:nvSpPr>
        <p:spPr>
          <a:xfrm>
            <a:off x="4393545" y="1678420"/>
            <a:ext cx="3352188" cy="2570148"/>
          </a:xfrm>
          <a:prstGeom prst="flowChartPreparation">
            <a:avLst/>
          </a:prstGeom>
          <a:blipFill>
            <a:blip r:embed="rId4"/>
            <a:srcRect/>
            <a:stretch>
              <a:fillRect l="-62211" t="-325" r="-26904" b="-10555"/>
            </a:stretch>
          </a:blipFill>
          <a:ln w="571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49" name="文本框 9"/>
          <p:cNvSpPr txBox="1"/>
          <p:nvPr/>
        </p:nvSpPr>
        <p:spPr>
          <a:xfrm>
            <a:off x="5434485" y="4390390"/>
            <a:ext cx="1367374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/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</a:p>
        </p:txBody>
      </p:sp>
      <p:sp>
        <p:nvSpPr>
          <p:cNvPr id="51" name="文本框 9"/>
          <p:cNvSpPr txBox="1"/>
          <p:nvPr/>
        </p:nvSpPr>
        <p:spPr>
          <a:xfrm>
            <a:off x="5017964" y="4866186"/>
            <a:ext cx="2333095" cy="512418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52" name="流程图: 准备 51"/>
          <p:cNvSpPr/>
          <p:nvPr/>
        </p:nvSpPr>
        <p:spPr>
          <a:xfrm>
            <a:off x="8247976" y="1697083"/>
            <a:ext cx="3352188" cy="2532823"/>
          </a:xfrm>
          <a:prstGeom prst="flowChartPreparation">
            <a:avLst/>
          </a:prstGeom>
          <a:blipFill>
            <a:blip r:embed="rId5"/>
            <a:srcRect/>
            <a:stretch>
              <a:fillRect l="-666" t="-22571" r="-176224" b="-48450"/>
            </a:stretch>
          </a:blipFill>
          <a:ln w="57150">
            <a:solidFill>
              <a:schemeClr val="accent1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53" name="文本框 9"/>
          <p:cNvSpPr txBox="1"/>
          <p:nvPr/>
        </p:nvSpPr>
        <p:spPr>
          <a:xfrm>
            <a:off x="9202155" y="4390390"/>
            <a:ext cx="1367374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/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单击添加标题</a:t>
            </a:r>
          </a:p>
        </p:txBody>
      </p:sp>
      <p:sp>
        <p:nvSpPr>
          <p:cNvPr id="55" name="文本框 9"/>
          <p:cNvSpPr txBox="1"/>
          <p:nvPr/>
        </p:nvSpPr>
        <p:spPr>
          <a:xfrm>
            <a:off x="8785634" y="4866186"/>
            <a:ext cx="2216793" cy="512418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858638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7" grpId="0"/>
      <p:bldP spid="48" grpId="0" animBg="1"/>
      <p:bldP spid="49" grpId="0"/>
      <p:bldP spid="51" grpId="0"/>
      <p:bldP spid="52" grpId="0" animBg="1"/>
      <p:bldP spid="53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55030" y="1545713"/>
            <a:ext cx="2846532" cy="4187074"/>
            <a:chOff x="1990055" y="662512"/>
            <a:chExt cx="2847411" cy="4188367"/>
          </a:xfrm>
        </p:grpSpPr>
        <p:grpSp>
          <p:nvGrpSpPr>
            <p:cNvPr id="15" name="组合 14"/>
            <p:cNvGrpSpPr/>
            <p:nvPr/>
          </p:nvGrpSpPr>
          <p:grpSpPr>
            <a:xfrm>
              <a:off x="1990055" y="662512"/>
              <a:ext cx="2847411" cy="2876550"/>
              <a:chOff x="1922526" y="662512"/>
              <a:chExt cx="2847411" cy="2876550"/>
            </a:xfrm>
          </p:grpSpPr>
          <p:sp>
            <p:nvSpPr>
              <p:cNvPr id="20" name="平行四边形 19"/>
              <p:cNvSpPr/>
              <p:nvPr/>
            </p:nvSpPr>
            <p:spPr>
              <a:xfrm flipH="1">
                <a:off x="3164096" y="2568575"/>
                <a:ext cx="1605841" cy="481752"/>
              </a:xfrm>
              <a:prstGeom prst="parallelogram">
                <a:avLst>
                  <a:gd name="adj" fmla="val 63945"/>
                </a:avLst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>
              <a:xfrm>
                <a:off x="2851120" y="2568575"/>
                <a:ext cx="1605841" cy="970487"/>
              </a:xfrm>
              <a:prstGeom prst="parallelogram">
                <a:avLst>
                  <a:gd name="adj" fmla="val 38669"/>
                </a:avLst>
              </a:pr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1922526" y="662512"/>
                <a:ext cx="2150430" cy="2876550"/>
                <a:chOff x="1922526" y="662512"/>
                <a:chExt cx="2150430" cy="2876550"/>
              </a:xfrm>
              <a:solidFill>
                <a:schemeClr val="accent2"/>
              </a:solidFill>
            </p:grpSpPr>
            <p:sp>
              <p:nvSpPr>
                <p:cNvPr id="23" name="等腰三角形 22"/>
                <p:cNvSpPr/>
                <p:nvPr/>
              </p:nvSpPr>
              <p:spPr>
                <a:xfrm flipH="1">
                  <a:off x="1922526" y="662512"/>
                  <a:ext cx="2150430" cy="1368456"/>
                </a:xfrm>
                <a:prstGeom prst="triangle">
                  <a:avLst>
                    <a:gd name="adj" fmla="val 65232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平行四边形 23"/>
                <p:cNvSpPr/>
                <p:nvPr/>
              </p:nvSpPr>
              <p:spPr>
                <a:xfrm flipH="1">
                  <a:off x="2371923" y="2023986"/>
                  <a:ext cx="1701033" cy="1515076"/>
                </a:xfrm>
                <a:prstGeom prst="parallelogram">
                  <a:avLst>
                    <a:gd name="adj" fmla="val 30532"/>
                  </a:avLst>
                </a:prstGeom>
                <a:grp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399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6" name="文本框 17"/>
            <p:cNvSpPr txBox="1"/>
            <p:nvPr/>
          </p:nvSpPr>
          <p:spPr>
            <a:xfrm>
              <a:off x="2305110" y="4261323"/>
              <a:ext cx="2457329" cy="589556"/>
            </a:xfrm>
            <a:prstGeom prst="rect">
              <a:avLst/>
            </a:prstGeom>
            <a:noFill/>
          </p:spPr>
          <p:txBody>
            <a:bodyPr wrap="square" lIns="95970" tIns="0" rIns="95970" bIns="0" anchor="ctr" anchorCtr="0">
              <a:normAutofit fontScale="85000" lnSpcReduction="20000"/>
            </a:bodyPr>
            <a:lstStyle/>
            <a:p>
              <a:pPr algn="ctr" defTabSz="1218774">
                <a:lnSpc>
                  <a:spcPct val="120000"/>
                </a:lnSpc>
                <a:defRPr/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2305110" y="3953558"/>
              <a:ext cx="2457329" cy="246221"/>
            </a:xfrm>
            <a:prstGeom prst="rect">
              <a:avLst/>
            </a:prstGeom>
          </p:spPr>
          <p:txBody>
            <a:bodyPr wrap="none" lIns="95970" tIns="0" rIns="95970" bIns="0">
              <a:normAutofit fontScale="85000" lnSpcReduction="20000"/>
            </a:bodyPr>
            <a:lstStyle/>
            <a:p>
              <a:pPr algn="ctr" defTabSz="1218774">
                <a:defRPr/>
              </a:pPr>
              <a:r>
                <a:rPr lang="zh-CN" altLang="en-US" sz="2399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18" name="任意多边形: 形状 17"/>
            <p:cNvSpPr>
              <a:spLocks/>
            </p:cNvSpPr>
            <p:nvPr/>
          </p:nvSpPr>
          <p:spPr bwMode="auto">
            <a:xfrm>
              <a:off x="2661123" y="1315323"/>
              <a:ext cx="515051" cy="51409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723573" y="2555787"/>
              <a:ext cx="1132790" cy="523220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732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+15%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79867" y="1422638"/>
            <a:ext cx="2905830" cy="4021865"/>
            <a:chOff x="7354535" y="1422019"/>
            <a:chExt cx="2906726" cy="4023106"/>
          </a:xfrm>
        </p:grpSpPr>
        <p:grpSp>
          <p:nvGrpSpPr>
            <p:cNvPr id="6" name="组合 5"/>
            <p:cNvGrpSpPr/>
            <p:nvPr/>
          </p:nvGrpSpPr>
          <p:grpSpPr>
            <a:xfrm flipH="1" flipV="1">
              <a:off x="7354535" y="2568575"/>
              <a:ext cx="2847411" cy="2876550"/>
              <a:chOff x="2074926" y="1130300"/>
              <a:chExt cx="2847411" cy="2876550"/>
            </a:xfrm>
          </p:grpSpPr>
          <p:sp>
            <p:nvSpPr>
              <p:cNvPr id="11" name="平行四边形 10"/>
              <p:cNvSpPr/>
              <p:nvPr/>
            </p:nvSpPr>
            <p:spPr>
              <a:xfrm>
                <a:off x="2074926" y="3036363"/>
                <a:ext cx="1605841" cy="481752"/>
              </a:xfrm>
              <a:prstGeom prst="parallelogram">
                <a:avLst>
                  <a:gd name="adj" fmla="val 63945"/>
                </a:avLst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flipH="1">
                <a:off x="2387902" y="3036363"/>
                <a:ext cx="1605841" cy="970487"/>
              </a:xfrm>
              <a:prstGeom prst="parallelogram">
                <a:avLst>
                  <a:gd name="adj" fmla="val 38669"/>
                </a:avLst>
              </a:prstGeom>
              <a:solidFill>
                <a:schemeClr val="accent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>
                <a:off x="2771907" y="1130300"/>
                <a:ext cx="2150430" cy="1368456"/>
              </a:xfrm>
              <a:prstGeom prst="triangle">
                <a:avLst>
                  <a:gd name="adj" fmla="val 65232"/>
                </a:avLst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2771907" y="2491774"/>
                <a:ext cx="1701033" cy="1515076"/>
              </a:xfrm>
              <a:prstGeom prst="parallelogram">
                <a:avLst>
                  <a:gd name="adj" fmla="val 30532"/>
                </a:avLst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399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文本框 15"/>
            <p:cNvSpPr txBox="1"/>
            <p:nvPr/>
          </p:nvSpPr>
          <p:spPr>
            <a:xfrm>
              <a:off x="7803932" y="1729784"/>
              <a:ext cx="2457329" cy="589556"/>
            </a:xfrm>
            <a:prstGeom prst="rect">
              <a:avLst/>
            </a:prstGeom>
            <a:noFill/>
          </p:spPr>
          <p:txBody>
            <a:bodyPr wrap="square" lIns="95970" tIns="0" rIns="95970" bIns="0" anchor="ctr" anchorCtr="0">
              <a:normAutofit fontScale="85000" lnSpcReduction="20000"/>
            </a:bodyPr>
            <a:lstStyle/>
            <a:p>
              <a:pPr algn="ctr" defTabSz="1218774">
                <a:lnSpc>
                  <a:spcPct val="120000"/>
                </a:lnSpc>
                <a:defRPr/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</a:t>
              </a:r>
              <a:b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（建议使用主题字体）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803932" y="1422019"/>
              <a:ext cx="2457329" cy="246221"/>
            </a:xfrm>
            <a:prstGeom prst="rect">
              <a:avLst/>
            </a:prstGeom>
          </p:spPr>
          <p:txBody>
            <a:bodyPr wrap="none" lIns="95970" tIns="0" rIns="95970" bIns="0">
              <a:normAutofit fontScale="85000" lnSpcReduction="20000"/>
            </a:bodyPr>
            <a:lstStyle/>
            <a:p>
              <a:pPr algn="ctr" defTabSz="1218774">
                <a:defRPr/>
              </a:pPr>
              <a:r>
                <a:rPr lang="zh-CN" altLang="en-US" sz="2399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标题文本预设</a:t>
              </a:r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7991981" y="4311082"/>
              <a:ext cx="441736" cy="425669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sz="2399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71783" y="3012667"/>
              <a:ext cx="1132790" cy="523220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r>
                <a:rPr lang="en-US" altLang="zh-CN" sz="3732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-15%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1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 rot="2700000">
            <a:off x="2153489" y="2129666"/>
            <a:ext cx="2533173" cy="2540729"/>
          </a:xfrm>
          <a:custGeom>
            <a:avLst/>
            <a:gdLst>
              <a:gd name="T0" fmla="*/ 1039 w 5610"/>
              <a:gd name="T1" fmla="*/ 4570 h 5609"/>
              <a:gd name="T2" fmla="*/ 4802 w 5610"/>
              <a:gd name="T3" fmla="*/ 4570 h 5609"/>
              <a:gd name="T4" fmla="*/ 5579 w 5610"/>
              <a:gd name="T5" fmla="*/ 2575 h 5609"/>
              <a:gd name="T6" fmla="*/ 5579 w 5610"/>
              <a:gd name="T7" fmla="*/ 30 h 5609"/>
              <a:gd name="T8" fmla="*/ 3035 w 5610"/>
              <a:gd name="T9" fmla="*/ 30 h 5609"/>
              <a:gd name="T10" fmla="*/ 1039 w 5610"/>
              <a:gd name="T11" fmla="*/ 807 h 5609"/>
              <a:gd name="T12" fmla="*/ 1039 w 5610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10" h="5609">
                <a:moveTo>
                  <a:pt x="1039" y="4570"/>
                </a:moveTo>
                <a:cubicBezTo>
                  <a:pt x="2078" y="5609"/>
                  <a:pt x="3763" y="5609"/>
                  <a:pt x="4802" y="4570"/>
                </a:cubicBezTo>
                <a:cubicBezTo>
                  <a:pt x="5351" y="4022"/>
                  <a:pt x="5610" y="3293"/>
                  <a:pt x="5579" y="2575"/>
                </a:cubicBezTo>
                <a:lnTo>
                  <a:pt x="5579" y="30"/>
                </a:lnTo>
                <a:lnTo>
                  <a:pt x="3035" y="30"/>
                </a:lnTo>
                <a:cubicBezTo>
                  <a:pt x="2316" y="0"/>
                  <a:pt x="1588" y="258"/>
                  <a:pt x="1039" y="807"/>
                </a:cubicBezTo>
                <a:cubicBezTo>
                  <a:pt x="0" y="1846"/>
                  <a:pt x="0" y="3531"/>
                  <a:pt x="1039" y="45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677" tIns="54838" rIns="109677" bIns="54838" numCol="1" anchor="t" anchorCtr="0" compatLnSpc="1">
            <a:prstTxWarp prst="textNoShape">
              <a:avLst/>
            </a:prstTxWarp>
          </a:bodyPr>
          <a:lstStyle/>
          <a:p>
            <a:endParaRPr lang="zh-CN" altLang="en-US" sz="933" dirty="0">
              <a:latin typeface="微软雅黑" panose="020B0503020204020204" pitchFamily="34" charset="-122"/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 rot="2700000">
            <a:off x="4246811" y="3881494"/>
            <a:ext cx="2049990" cy="2056104"/>
          </a:xfrm>
          <a:custGeom>
            <a:avLst/>
            <a:gdLst>
              <a:gd name="T0" fmla="*/ 4570 w 5609"/>
              <a:gd name="T1" fmla="*/ 4570 h 5609"/>
              <a:gd name="T2" fmla="*/ 807 w 5609"/>
              <a:gd name="T3" fmla="*/ 4570 h 5609"/>
              <a:gd name="T4" fmla="*/ 30 w 5609"/>
              <a:gd name="T5" fmla="*/ 2575 h 5609"/>
              <a:gd name="T6" fmla="*/ 30 w 5609"/>
              <a:gd name="T7" fmla="*/ 30 h 5609"/>
              <a:gd name="T8" fmla="*/ 2574 w 5609"/>
              <a:gd name="T9" fmla="*/ 30 h 5609"/>
              <a:gd name="T10" fmla="*/ 4570 w 5609"/>
              <a:gd name="T11" fmla="*/ 807 h 5609"/>
              <a:gd name="T12" fmla="*/ 4570 w 5609"/>
              <a:gd name="T13" fmla="*/ 4570 h 5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9" h="5609">
                <a:moveTo>
                  <a:pt x="4570" y="4570"/>
                </a:moveTo>
                <a:cubicBezTo>
                  <a:pt x="3531" y="5609"/>
                  <a:pt x="1846" y="5609"/>
                  <a:pt x="807" y="4570"/>
                </a:cubicBezTo>
                <a:cubicBezTo>
                  <a:pt x="258" y="4022"/>
                  <a:pt x="0" y="3293"/>
                  <a:pt x="30" y="2575"/>
                </a:cubicBezTo>
                <a:lnTo>
                  <a:pt x="30" y="30"/>
                </a:lnTo>
                <a:lnTo>
                  <a:pt x="2574" y="30"/>
                </a:lnTo>
                <a:cubicBezTo>
                  <a:pt x="3293" y="0"/>
                  <a:pt x="4022" y="258"/>
                  <a:pt x="4570" y="807"/>
                </a:cubicBezTo>
                <a:cubicBezTo>
                  <a:pt x="5609" y="1846"/>
                  <a:pt x="5609" y="3531"/>
                  <a:pt x="4570" y="45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677" tIns="54838" rIns="109677" bIns="54838" numCol="1" anchor="t" anchorCtr="0" compatLnSpc="1">
            <a:prstTxWarp prst="textNoShape">
              <a:avLst/>
            </a:prstTxWarp>
          </a:bodyPr>
          <a:lstStyle/>
          <a:p>
            <a:endParaRPr lang="zh-CN" altLang="en-US" sz="933" dirty="0">
              <a:latin typeface="微软雅黑" panose="020B0503020204020204" pitchFamily="34" charset="-122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2700000">
            <a:off x="4601148" y="1706936"/>
            <a:ext cx="1341317" cy="1345223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677" tIns="54838" rIns="109677" bIns="54838" numCol="1" anchor="t" anchorCtr="0" compatLnSpc="1">
            <a:prstTxWarp prst="textNoShape">
              <a:avLst/>
            </a:prstTxWarp>
          </a:bodyPr>
          <a:lstStyle/>
          <a:p>
            <a:endParaRPr lang="zh-CN" altLang="en-US" sz="933" dirty="0"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40492" y="3030698"/>
            <a:ext cx="4156952" cy="646303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</a:t>
            </a:r>
          </a:p>
        </p:txBody>
      </p:sp>
      <p:sp>
        <p:nvSpPr>
          <p:cNvPr id="8" name="矩形 7"/>
          <p:cNvSpPr/>
          <p:nvPr/>
        </p:nvSpPr>
        <p:spPr>
          <a:xfrm>
            <a:off x="6071163" y="1687862"/>
            <a:ext cx="4156952" cy="646303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6413958" y="4670817"/>
            <a:ext cx="4156952" cy="646303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</a:t>
            </a:r>
          </a:p>
        </p:txBody>
      </p:sp>
      <p:sp>
        <p:nvSpPr>
          <p:cNvPr id="10" name="矩形 9"/>
          <p:cNvSpPr/>
          <p:nvPr/>
        </p:nvSpPr>
        <p:spPr>
          <a:xfrm>
            <a:off x="768987" y="4737494"/>
            <a:ext cx="3290379" cy="830968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在这里输入您的文字内容，或者将您的文字内容复制在这里。在这里输入您的文字内容，或者将您的文字复制在这里，在这里输入您的文字内容</a:t>
            </a:r>
          </a:p>
        </p:txBody>
      </p:sp>
      <p:grpSp>
        <p:nvGrpSpPr>
          <p:cNvPr id="11" name="Group 93"/>
          <p:cNvGrpSpPr>
            <a:grpSpLocks noChangeAspect="1"/>
          </p:cNvGrpSpPr>
          <p:nvPr/>
        </p:nvGrpSpPr>
        <p:grpSpPr bwMode="auto">
          <a:xfrm>
            <a:off x="4526249" y="3244187"/>
            <a:ext cx="365892" cy="341009"/>
            <a:chOff x="2775" y="2062"/>
            <a:chExt cx="205" cy="191"/>
          </a:xfrm>
          <a:solidFill>
            <a:schemeClr val="bg1"/>
          </a:solidFill>
        </p:grpSpPr>
        <p:sp>
          <p:nvSpPr>
            <p:cNvPr id="12" name="Freeform 95"/>
            <p:cNvSpPr>
              <a:spLocks/>
            </p:cNvSpPr>
            <p:nvPr/>
          </p:nvSpPr>
          <p:spPr bwMode="auto">
            <a:xfrm>
              <a:off x="2775" y="2062"/>
              <a:ext cx="205" cy="160"/>
            </a:xfrm>
            <a:custGeom>
              <a:avLst/>
              <a:gdLst>
                <a:gd name="T0" fmla="*/ 67 w 85"/>
                <a:gd name="T1" fmla="*/ 19 h 66"/>
                <a:gd name="T2" fmla="*/ 63 w 85"/>
                <a:gd name="T3" fmla="*/ 23 h 66"/>
                <a:gd name="T4" fmla="*/ 30 w 85"/>
                <a:gd name="T5" fmla="*/ 53 h 66"/>
                <a:gd name="T6" fmla="*/ 28 w 85"/>
                <a:gd name="T7" fmla="*/ 54 h 66"/>
                <a:gd name="T8" fmla="*/ 1 w 85"/>
                <a:gd name="T9" fmla="*/ 45 h 66"/>
                <a:gd name="T10" fmla="*/ 0 w 85"/>
                <a:gd name="T11" fmla="*/ 44 h 66"/>
                <a:gd name="T12" fmla="*/ 1 w 85"/>
                <a:gd name="T13" fmla="*/ 43 h 66"/>
                <a:gd name="T14" fmla="*/ 14 w 85"/>
                <a:gd name="T15" fmla="*/ 36 h 66"/>
                <a:gd name="T16" fmla="*/ 84 w 85"/>
                <a:gd name="T17" fmla="*/ 1 h 66"/>
                <a:gd name="T18" fmla="*/ 84 w 85"/>
                <a:gd name="T19" fmla="*/ 1 h 66"/>
                <a:gd name="T20" fmla="*/ 85 w 85"/>
                <a:gd name="T21" fmla="*/ 2 h 66"/>
                <a:gd name="T22" fmla="*/ 85 w 85"/>
                <a:gd name="T23" fmla="*/ 3 h 66"/>
                <a:gd name="T24" fmla="*/ 71 w 85"/>
                <a:gd name="T25" fmla="*/ 62 h 66"/>
                <a:gd name="T26" fmla="*/ 70 w 85"/>
                <a:gd name="T27" fmla="*/ 65 h 66"/>
                <a:gd name="T28" fmla="*/ 68 w 85"/>
                <a:gd name="T29" fmla="*/ 66 h 66"/>
                <a:gd name="T30" fmla="*/ 38 w 85"/>
                <a:gd name="T31" fmla="*/ 57 h 66"/>
                <a:gd name="T32" fmla="*/ 37 w 85"/>
                <a:gd name="T33" fmla="*/ 56 h 66"/>
                <a:gd name="T34" fmla="*/ 37 w 85"/>
                <a:gd name="T35" fmla="*/ 55 h 66"/>
                <a:gd name="T36" fmla="*/ 45 w 85"/>
                <a:gd name="T37" fmla="*/ 46 h 66"/>
                <a:gd name="T38" fmla="*/ 67 w 85"/>
                <a:gd name="T39" fmla="*/ 20 h 66"/>
                <a:gd name="T40" fmla="*/ 67 w 85"/>
                <a:gd name="T41" fmla="*/ 20 h 66"/>
                <a:gd name="T42" fmla="*/ 67 w 85"/>
                <a:gd name="T43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66">
                  <a:moveTo>
                    <a:pt x="67" y="19"/>
                  </a:moveTo>
                  <a:cubicBezTo>
                    <a:pt x="66" y="21"/>
                    <a:pt x="65" y="22"/>
                    <a:pt x="63" y="23"/>
                  </a:cubicBezTo>
                  <a:cubicBezTo>
                    <a:pt x="52" y="33"/>
                    <a:pt x="41" y="43"/>
                    <a:pt x="30" y="53"/>
                  </a:cubicBezTo>
                  <a:cubicBezTo>
                    <a:pt x="29" y="54"/>
                    <a:pt x="29" y="54"/>
                    <a:pt x="28" y="54"/>
                  </a:cubicBezTo>
                  <a:cubicBezTo>
                    <a:pt x="19" y="51"/>
                    <a:pt x="10" y="48"/>
                    <a:pt x="1" y="45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5" y="41"/>
                    <a:pt x="10" y="39"/>
                    <a:pt x="14" y="36"/>
                  </a:cubicBezTo>
                  <a:cubicBezTo>
                    <a:pt x="37" y="24"/>
                    <a:pt x="61" y="13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5" y="0"/>
                    <a:pt x="85" y="1"/>
                    <a:pt x="85" y="2"/>
                  </a:cubicBezTo>
                  <a:cubicBezTo>
                    <a:pt x="85" y="2"/>
                    <a:pt x="85" y="2"/>
                    <a:pt x="85" y="3"/>
                  </a:cubicBezTo>
                  <a:cubicBezTo>
                    <a:pt x="80" y="22"/>
                    <a:pt x="75" y="42"/>
                    <a:pt x="71" y="62"/>
                  </a:cubicBezTo>
                  <a:cubicBezTo>
                    <a:pt x="70" y="63"/>
                    <a:pt x="70" y="64"/>
                    <a:pt x="70" y="65"/>
                  </a:cubicBezTo>
                  <a:cubicBezTo>
                    <a:pt x="70" y="66"/>
                    <a:pt x="69" y="66"/>
                    <a:pt x="68" y="66"/>
                  </a:cubicBezTo>
                  <a:cubicBezTo>
                    <a:pt x="58" y="63"/>
                    <a:pt x="48" y="60"/>
                    <a:pt x="38" y="57"/>
                  </a:cubicBezTo>
                  <a:cubicBezTo>
                    <a:pt x="38" y="57"/>
                    <a:pt x="37" y="57"/>
                    <a:pt x="37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40" y="52"/>
                    <a:pt x="42" y="49"/>
                    <a:pt x="45" y="46"/>
                  </a:cubicBezTo>
                  <a:cubicBezTo>
                    <a:pt x="52" y="38"/>
                    <a:pt x="60" y="29"/>
                    <a:pt x="67" y="20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7" y="19"/>
                    <a:pt x="67" y="19"/>
                    <a:pt x="6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13" name="Freeform 96"/>
            <p:cNvSpPr>
              <a:spLocks/>
            </p:cNvSpPr>
            <p:nvPr/>
          </p:nvSpPr>
          <p:spPr bwMode="auto">
            <a:xfrm>
              <a:off x="2864" y="2210"/>
              <a:ext cx="24" cy="43"/>
            </a:xfrm>
            <a:custGeom>
              <a:avLst/>
              <a:gdLst>
                <a:gd name="T0" fmla="*/ 0 w 10"/>
                <a:gd name="T1" fmla="*/ 9 h 18"/>
                <a:gd name="T2" fmla="*/ 0 w 10"/>
                <a:gd name="T3" fmla="*/ 1 h 18"/>
                <a:gd name="T4" fmla="*/ 1 w 10"/>
                <a:gd name="T5" fmla="*/ 0 h 18"/>
                <a:gd name="T6" fmla="*/ 9 w 10"/>
                <a:gd name="T7" fmla="*/ 3 h 18"/>
                <a:gd name="T8" fmla="*/ 10 w 10"/>
                <a:gd name="T9" fmla="*/ 4 h 18"/>
                <a:gd name="T10" fmla="*/ 2 w 10"/>
                <a:gd name="T11" fmla="*/ 17 h 18"/>
                <a:gd name="T12" fmla="*/ 1 w 10"/>
                <a:gd name="T13" fmla="*/ 17 h 18"/>
                <a:gd name="T14" fmla="*/ 0 w 10"/>
                <a:gd name="T15" fmla="*/ 18 h 18"/>
                <a:gd name="T16" fmla="*/ 0 w 10"/>
                <a:gd name="T17" fmla="*/ 17 h 18"/>
                <a:gd name="T18" fmla="*/ 0 w 10"/>
                <a:gd name="T19" fmla="*/ 13 h 18"/>
                <a:gd name="T20" fmla="*/ 0 w 10"/>
                <a:gd name="T2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8">
                  <a:moveTo>
                    <a:pt x="0" y="9"/>
                  </a:moveTo>
                  <a:cubicBezTo>
                    <a:pt x="0" y="6"/>
                    <a:pt x="0" y="4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4" y="1"/>
                    <a:pt x="7" y="2"/>
                    <a:pt x="9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7" y="9"/>
                    <a:pt x="4" y="13"/>
                    <a:pt x="2" y="17"/>
                  </a:cubicBezTo>
                  <a:cubicBezTo>
                    <a:pt x="2" y="17"/>
                    <a:pt x="2" y="17"/>
                    <a:pt x="1" y="17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grpSp>
        <p:nvGrpSpPr>
          <p:cNvPr id="14" name="Group 15"/>
          <p:cNvGrpSpPr>
            <a:grpSpLocks noChangeAspect="1"/>
          </p:cNvGrpSpPr>
          <p:nvPr/>
        </p:nvGrpSpPr>
        <p:grpSpPr bwMode="auto">
          <a:xfrm>
            <a:off x="5060087" y="2673620"/>
            <a:ext cx="388090" cy="366833"/>
            <a:chOff x="864" y="477"/>
            <a:chExt cx="563" cy="532"/>
          </a:xfrm>
          <a:solidFill>
            <a:schemeClr val="bg1"/>
          </a:solidFill>
        </p:grpSpPr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912" y="477"/>
              <a:ext cx="515" cy="532"/>
            </a:xfrm>
            <a:custGeom>
              <a:avLst/>
              <a:gdLst>
                <a:gd name="T0" fmla="*/ 66 w 216"/>
                <a:gd name="T1" fmla="*/ 37 h 223"/>
                <a:gd name="T2" fmla="*/ 65 w 216"/>
                <a:gd name="T3" fmla="*/ 36 h 223"/>
                <a:gd name="T4" fmla="*/ 62 w 216"/>
                <a:gd name="T5" fmla="*/ 32 h 223"/>
                <a:gd name="T6" fmla="*/ 50 w 216"/>
                <a:gd name="T7" fmla="*/ 24 h 223"/>
                <a:gd name="T8" fmla="*/ 49 w 216"/>
                <a:gd name="T9" fmla="*/ 23 h 223"/>
                <a:gd name="T10" fmla="*/ 172 w 216"/>
                <a:gd name="T11" fmla="*/ 34 h 223"/>
                <a:gd name="T12" fmla="*/ 185 w 216"/>
                <a:gd name="T13" fmla="*/ 170 h 223"/>
                <a:gd name="T14" fmla="*/ 52 w 216"/>
                <a:gd name="T15" fmla="*/ 197 h 223"/>
                <a:gd name="T16" fmla="*/ 6 w 216"/>
                <a:gd name="T17" fmla="*/ 140 h 223"/>
                <a:gd name="T18" fmla="*/ 3 w 216"/>
                <a:gd name="T19" fmla="*/ 92 h 223"/>
                <a:gd name="T20" fmla="*/ 15 w 216"/>
                <a:gd name="T21" fmla="*/ 99 h 223"/>
                <a:gd name="T22" fmla="*/ 18 w 216"/>
                <a:gd name="T23" fmla="*/ 102 h 223"/>
                <a:gd name="T24" fmla="*/ 22 w 216"/>
                <a:gd name="T25" fmla="*/ 102 h 223"/>
                <a:gd name="T26" fmla="*/ 55 w 216"/>
                <a:gd name="T27" fmla="*/ 175 h 223"/>
                <a:gd name="T28" fmla="*/ 116 w 216"/>
                <a:gd name="T29" fmla="*/ 190 h 223"/>
                <a:gd name="T30" fmla="*/ 183 w 216"/>
                <a:gd name="T31" fmla="*/ 88 h 223"/>
                <a:gd name="T32" fmla="*/ 166 w 216"/>
                <a:gd name="T33" fmla="*/ 56 h 223"/>
                <a:gd name="T34" fmla="*/ 136 w 216"/>
                <a:gd name="T35" fmla="*/ 34 h 223"/>
                <a:gd name="T36" fmla="*/ 101 w 216"/>
                <a:gd name="T37" fmla="*/ 27 h 223"/>
                <a:gd name="T38" fmla="*/ 66 w 216"/>
                <a:gd name="T39" fmla="*/ 3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23">
                  <a:moveTo>
                    <a:pt x="66" y="37"/>
                  </a:moveTo>
                  <a:cubicBezTo>
                    <a:pt x="65" y="36"/>
                    <a:pt x="65" y="36"/>
                    <a:pt x="65" y="36"/>
                  </a:cubicBezTo>
                  <a:cubicBezTo>
                    <a:pt x="66" y="34"/>
                    <a:pt x="64" y="33"/>
                    <a:pt x="62" y="32"/>
                  </a:cubicBezTo>
                  <a:cubicBezTo>
                    <a:pt x="58" y="30"/>
                    <a:pt x="54" y="27"/>
                    <a:pt x="50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83" y="1"/>
                    <a:pt x="135" y="0"/>
                    <a:pt x="172" y="34"/>
                  </a:cubicBezTo>
                  <a:cubicBezTo>
                    <a:pt x="211" y="70"/>
                    <a:pt x="216" y="129"/>
                    <a:pt x="185" y="170"/>
                  </a:cubicBezTo>
                  <a:cubicBezTo>
                    <a:pt x="154" y="212"/>
                    <a:pt x="97" y="223"/>
                    <a:pt x="52" y="197"/>
                  </a:cubicBezTo>
                  <a:cubicBezTo>
                    <a:pt x="29" y="183"/>
                    <a:pt x="14" y="164"/>
                    <a:pt x="6" y="140"/>
                  </a:cubicBezTo>
                  <a:cubicBezTo>
                    <a:pt x="2" y="126"/>
                    <a:pt x="0" y="100"/>
                    <a:pt x="3" y="92"/>
                  </a:cubicBezTo>
                  <a:cubicBezTo>
                    <a:pt x="7" y="94"/>
                    <a:pt x="11" y="97"/>
                    <a:pt x="15" y="99"/>
                  </a:cubicBezTo>
                  <a:cubicBezTo>
                    <a:pt x="16" y="100"/>
                    <a:pt x="17" y="101"/>
                    <a:pt x="18" y="102"/>
                  </a:cubicBezTo>
                  <a:cubicBezTo>
                    <a:pt x="19" y="102"/>
                    <a:pt x="21" y="102"/>
                    <a:pt x="22" y="102"/>
                  </a:cubicBezTo>
                  <a:cubicBezTo>
                    <a:pt x="20" y="132"/>
                    <a:pt x="31" y="156"/>
                    <a:pt x="55" y="175"/>
                  </a:cubicBezTo>
                  <a:cubicBezTo>
                    <a:pt x="73" y="188"/>
                    <a:pt x="94" y="193"/>
                    <a:pt x="116" y="190"/>
                  </a:cubicBezTo>
                  <a:cubicBezTo>
                    <a:pt x="164" y="182"/>
                    <a:pt x="195" y="135"/>
                    <a:pt x="183" y="88"/>
                  </a:cubicBezTo>
                  <a:cubicBezTo>
                    <a:pt x="179" y="76"/>
                    <a:pt x="174" y="65"/>
                    <a:pt x="166" y="56"/>
                  </a:cubicBezTo>
                  <a:cubicBezTo>
                    <a:pt x="158" y="47"/>
                    <a:pt x="148" y="39"/>
                    <a:pt x="136" y="34"/>
                  </a:cubicBezTo>
                  <a:cubicBezTo>
                    <a:pt x="125" y="29"/>
                    <a:pt x="113" y="27"/>
                    <a:pt x="101" y="27"/>
                  </a:cubicBezTo>
                  <a:cubicBezTo>
                    <a:pt x="88" y="28"/>
                    <a:pt x="77" y="31"/>
                    <a:pt x="6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864" y="508"/>
              <a:ext cx="339" cy="272"/>
            </a:xfrm>
            <a:custGeom>
              <a:avLst/>
              <a:gdLst>
                <a:gd name="T0" fmla="*/ 123 w 142"/>
                <a:gd name="T1" fmla="*/ 114 h 114"/>
                <a:gd name="T2" fmla="*/ 114 w 142"/>
                <a:gd name="T3" fmla="*/ 111 h 114"/>
                <a:gd name="T4" fmla="*/ 86 w 142"/>
                <a:gd name="T5" fmla="*/ 92 h 114"/>
                <a:gd name="T6" fmla="*/ 60 w 142"/>
                <a:gd name="T7" fmla="*/ 75 h 114"/>
                <a:gd name="T8" fmla="*/ 57 w 142"/>
                <a:gd name="T9" fmla="*/ 74 h 114"/>
                <a:gd name="T10" fmla="*/ 42 w 142"/>
                <a:gd name="T11" fmla="*/ 78 h 114"/>
                <a:gd name="T12" fmla="*/ 40 w 142"/>
                <a:gd name="T13" fmla="*/ 78 h 114"/>
                <a:gd name="T14" fmla="*/ 4 w 142"/>
                <a:gd name="T15" fmla="*/ 53 h 114"/>
                <a:gd name="T16" fmla="*/ 0 w 142"/>
                <a:gd name="T17" fmla="*/ 46 h 114"/>
                <a:gd name="T18" fmla="*/ 7 w 142"/>
                <a:gd name="T19" fmla="*/ 40 h 114"/>
                <a:gd name="T20" fmla="*/ 26 w 142"/>
                <a:gd name="T21" fmla="*/ 37 h 114"/>
                <a:gd name="T22" fmla="*/ 31 w 142"/>
                <a:gd name="T23" fmla="*/ 28 h 114"/>
                <a:gd name="T24" fmla="*/ 28 w 142"/>
                <a:gd name="T25" fmla="*/ 8 h 114"/>
                <a:gd name="T26" fmla="*/ 31 w 142"/>
                <a:gd name="T27" fmla="*/ 1 h 114"/>
                <a:gd name="T28" fmla="*/ 39 w 142"/>
                <a:gd name="T29" fmla="*/ 1 h 114"/>
                <a:gd name="T30" fmla="*/ 52 w 142"/>
                <a:gd name="T31" fmla="*/ 11 h 114"/>
                <a:gd name="T32" fmla="*/ 75 w 142"/>
                <a:gd name="T33" fmla="*/ 26 h 114"/>
                <a:gd name="T34" fmla="*/ 76 w 142"/>
                <a:gd name="T35" fmla="*/ 28 h 114"/>
                <a:gd name="T36" fmla="*/ 78 w 142"/>
                <a:gd name="T37" fmla="*/ 45 h 114"/>
                <a:gd name="T38" fmla="*/ 79 w 142"/>
                <a:gd name="T39" fmla="*/ 46 h 114"/>
                <a:gd name="T40" fmla="*/ 122 w 142"/>
                <a:gd name="T41" fmla="*/ 75 h 114"/>
                <a:gd name="T42" fmla="*/ 134 w 142"/>
                <a:gd name="T43" fmla="*/ 83 h 114"/>
                <a:gd name="T44" fmla="*/ 140 w 142"/>
                <a:gd name="T45" fmla="*/ 101 h 114"/>
                <a:gd name="T46" fmla="*/ 126 w 142"/>
                <a:gd name="T47" fmla="*/ 114 h 114"/>
                <a:gd name="T48" fmla="*/ 123 w 142"/>
                <a:gd name="T4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14">
                  <a:moveTo>
                    <a:pt x="123" y="114"/>
                  </a:moveTo>
                  <a:cubicBezTo>
                    <a:pt x="120" y="114"/>
                    <a:pt x="117" y="113"/>
                    <a:pt x="114" y="111"/>
                  </a:cubicBezTo>
                  <a:cubicBezTo>
                    <a:pt x="105" y="105"/>
                    <a:pt x="95" y="98"/>
                    <a:pt x="86" y="92"/>
                  </a:cubicBezTo>
                  <a:cubicBezTo>
                    <a:pt x="77" y="86"/>
                    <a:pt x="69" y="81"/>
                    <a:pt x="60" y="75"/>
                  </a:cubicBezTo>
                  <a:cubicBezTo>
                    <a:pt x="59" y="74"/>
                    <a:pt x="58" y="74"/>
                    <a:pt x="57" y="74"/>
                  </a:cubicBezTo>
                  <a:cubicBezTo>
                    <a:pt x="52" y="76"/>
                    <a:pt x="47" y="77"/>
                    <a:pt x="42" y="78"/>
                  </a:cubicBezTo>
                  <a:cubicBezTo>
                    <a:pt x="41" y="78"/>
                    <a:pt x="40" y="78"/>
                    <a:pt x="40" y="78"/>
                  </a:cubicBezTo>
                  <a:cubicBezTo>
                    <a:pt x="28" y="70"/>
                    <a:pt x="16" y="62"/>
                    <a:pt x="4" y="53"/>
                  </a:cubicBezTo>
                  <a:cubicBezTo>
                    <a:pt x="1" y="51"/>
                    <a:pt x="0" y="49"/>
                    <a:pt x="0" y="46"/>
                  </a:cubicBezTo>
                  <a:cubicBezTo>
                    <a:pt x="1" y="43"/>
                    <a:pt x="3" y="41"/>
                    <a:pt x="7" y="40"/>
                  </a:cubicBezTo>
                  <a:cubicBezTo>
                    <a:pt x="13" y="39"/>
                    <a:pt x="19" y="38"/>
                    <a:pt x="26" y="37"/>
                  </a:cubicBezTo>
                  <a:cubicBezTo>
                    <a:pt x="30" y="36"/>
                    <a:pt x="32" y="32"/>
                    <a:pt x="31" y="28"/>
                  </a:cubicBezTo>
                  <a:cubicBezTo>
                    <a:pt x="30" y="21"/>
                    <a:pt x="29" y="15"/>
                    <a:pt x="28" y="8"/>
                  </a:cubicBezTo>
                  <a:cubicBezTo>
                    <a:pt x="27" y="5"/>
                    <a:pt x="28" y="3"/>
                    <a:pt x="31" y="1"/>
                  </a:cubicBezTo>
                  <a:cubicBezTo>
                    <a:pt x="33" y="0"/>
                    <a:pt x="36" y="0"/>
                    <a:pt x="39" y="1"/>
                  </a:cubicBezTo>
                  <a:cubicBezTo>
                    <a:pt x="43" y="4"/>
                    <a:pt x="48" y="7"/>
                    <a:pt x="52" y="11"/>
                  </a:cubicBezTo>
                  <a:cubicBezTo>
                    <a:pt x="60" y="16"/>
                    <a:pt x="67" y="21"/>
                    <a:pt x="75" y="26"/>
                  </a:cubicBezTo>
                  <a:cubicBezTo>
                    <a:pt x="75" y="26"/>
                    <a:pt x="76" y="27"/>
                    <a:pt x="76" y="28"/>
                  </a:cubicBezTo>
                  <a:cubicBezTo>
                    <a:pt x="77" y="34"/>
                    <a:pt x="77" y="39"/>
                    <a:pt x="78" y="45"/>
                  </a:cubicBezTo>
                  <a:cubicBezTo>
                    <a:pt x="78" y="45"/>
                    <a:pt x="79" y="46"/>
                    <a:pt x="79" y="46"/>
                  </a:cubicBezTo>
                  <a:cubicBezTo>
                    <a:pt x="94" y="56"/>
                    <a:pt x="108" y="65"/>
                    <a:pt x="122" y="75"/>
                  </a:cubicBezTo>
                  <a:cubicBezTo>
                    <a:pt x="126" y="78"/>
                    <a:pt x="130" y="80"/>
                    <a:pt x="134" y="83"/>
                  </a:cubicBezTo>
                  <a:cubicBezTo>
                    <a:pt x="139" y="87"/>
                    <a:pt x="142" y="94"/>
                    <a:pt x="140" y="101"/>
                  </a:cubicBezTo>
                  <a:cubicBezTo>
                    <a:pt x="138" y="107"/>
                    <a:pt x="132" y="113"/>
                    <a:pt x="126" y="114"/>
                  </a:cubicBezTo>
                  <a:cubicBezTo>
                    <a:pt x="125" y="114"/>
                    <a:pt x="124" y="114"/>
                    <a:pt x="12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017" y="589"/>
              <a:ext cx="291" cy="301"/>
            </a:xfrm>
            <a:custGeom>
              <a:avLst/>
              <a:gdLst>
                <a:gd name="T0" fmla="*/ 2 w 122"/>
                <a:gd name="T1" fmla="*/ 57 h 126"/>
                <a:gd name="T2" fmla="*/ 3 w 122"/>
                <a:gd name="T3" fmla="*/ 58 h 126"/>
                <a:gd name="T4" fmla="*/ 22 w 122"/>
                <a:gd name="T5" fmla="*/ 70 h 126"/>
                <a:gd name="T6" fmla="*/ 23 w 122"/>
                <a:gd name="T7" fmla="*/ 72 h 126"/>
                <a:gd name="T8" fmla="*/ 50 w 122"/>
                <a:gd name="T9" fmla="*/ 98 h 126"/>
                <a:gd name="T10" fmla="*/ 87 w 122"/>
                <a:gd name="T11" fmla="*/ 88 h 126"/>
                <a:gd name="T12" fmla="*/ 97 w 122"/>
                <a:gd name="T13" fmla="*/ 58 h 126"/>
                <a:gd name="T14" fmla="*/ 76 w 122"/>
                <a:gd name="T15" fmla="*/ 29 h 126"/>
                <a:gd name="T16" fmla="*/ 57 w 122"/>
                <a:gd name="T17" fmla="*/ 25 h 126"/>
                <a:gd name="T18" fmla="*/ 56 w 122"/>
                <a:gd name="T19" fmla="*/ 25 h 126"/>
                <a:gd name="T20" fmla="*/ 49 w 122"/>
                <a:gd name="T21" fmla="*/ 23 h 126"/>
                <a:gd name="T22" fmla="*/ 33 w 122"/>
                <a:gd name="T23" fmla="*/ 12 h 126"/>
                <a:gd name="T24" fmla="*/ 32 w 122"/>
                <a:gd name="T25" fmla="*/ 11 h 126"/>
                <a:gd name="T26" fmla="*/ 102 w 122"/>
                <a:gd name="T27" fmla="*/ 23 h 126"/>
                <a:gd name="T28" fmla="*/ 106 w 122"/>
                <a:gd name="T29" fmla="*/ 96 h 126"/>
                <a:gd name="T30" fmla="*/ 35 w 122"/>
                <a:gd name="T31" fmla="*/ 114 h 126"/>
                <a:gd name="T32" fmla="*/ 2 w 122"/>
                <a:gd name="T33" fmla="*/ 5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2" h="126">
                  <a:moveTo>
                    <a:pt x="2" y="57"/>
                  </a:moveTo>
                  <a:cubicBezTo>
                    <a:pt x="3" y="57"/>
                    <a:pt x="3" y="57"/>
                    <a:pt x="3" y="58"/>
                  </a:cubicBezTo>
                  <a:cubicBezTo>
                    <a:pt x="9" y="62"/>
                    <a:pt x="16" y="66"/>
                    <a:pt x="22" y="70"/>
                  </a:cubicBezTo>
                  <a:cubicBezTo>
                    <a:pt x="23" y="71"/>
                    <a:pt x="23" y="71"/>
                    <a:pt x="23" y="72"/>
                  </a:cubicBezTo>
                  <a:cubicBezTo>
                    <a:pt x="27" y="85"/>
                    <a:pt x="36" y="95"/>
                    <a:pt x="50" y="98"/>
                  </a:cubicBezTo>
                  <a:cubicBezTo>
                    <a:pt x="64" y="102"/>
                    <a:pt x="77" y="98"/>
                    <a:pt x="87" y="88"/>
                  </a:cubicBezTo>
                  <a:cubicBezTo>
                    <a:pt x="95" y="79"/>
                    <a:pt x="98" y="69"/>
                    <a:pt x="97" y="58"/>
                  </a:cubicBezTo>
                  <a:cubicBezTo>
                    <a:pt x="95" y="45"/>
                    <a:pt x="88" y="35"/>
                    <a:pt x="76" y="29"/>
                  </a:cubicBezTo>
                  <a:cubicBezTo>
                    <a:pt x="70" y="25"/>
                    <a:pt x="64" y="24"/>
                    <a:pt x="57" y="25"/>
                  </a:cubicBezTo>
                  <a:cubicBezTo>
                    <a:pt x="57" y="25"/>
                    <a:pt x="56" y="25"/>
                    <a:pt x="56" y="25"/>
                  </a:cubicBezTo>
                  <a:cubicBezTo>
                    <a:pt x="54" y="26"/>
                    <a:pt x="51" y="25"/>
                    <a:pt x="49" y="23"/>
                  </a:cubicBezTo>
                  <a:cubicBezTo>
                    <a:pt x="44" y="19"/>
                    <a:pt x="39" y="16"/>
                    <a:pt x="33" y="12"/>
                  </a:cubicBezTo>
                  <a:cubicBezTo>
                    <a:pt x="33" y="12"/>
                    <a:pt x="33" y="12"/>
                    <a:pt x="32" y="11"/>
                  </a:cubicBezTo>
                  <a:cubicBezTo>
                    <a:pt x="53" y="0"/>
                    <a:pt x="82" y="2"/>
                    <a:pt x="102" y="23"/>
                  </a:cubicBezTo>
                  <a:cubicBezTo>
                    <a:pt x="120" y="43"/>
                    <a:pt x="122" y="73"/>
                    <a:pt x="106" y="96"/>
                  </a:cubicBezTo>
                  <a:cubicBezTo>
                    <a:pt x="90" y="118"/>
                    <a:pt x="61" y="126"/>
                    <a:pt x="35" y="114"/>
                  </a:cubicBezTo>
                  <a:cubicBezTo>
                    <a:pt x="10" y="102"/>
                    <a:pt x="0" y="77"/>
                    <a:pt x="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4656285" y="2091496"/>
            <a:ext cx="1233874" cy="338398"/>
          </a:xfrm>
          <a:prstGeom prst="rect">
            <a:avLst/>
          </a:prstGeom>
          <a:extLst/>
        </p:spPr>
        <p:txBody>
          <a:bodyPr wrap="square" lIns="91412" tIns="45706" rIns="91412" bIns="45706">
            <a:spAutoFit/>
          </a:bodyPr>
          <a:lstStyle/>
          <a:p>
            <a:pPr algn="ctr"/>
            <a:r>
              <a:rPr lang="zh-CN" altLang="en-US" sz="15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</a:p>
        </p:txBody>
      </p:sp>
      <p:sp>
        <p:nvSpPr>
          <p:cNvPr id="19" name="Freeform 13"/>
          <p:cNvSpPr>
            <a:spLocks noEditPoints="1"/>
          </p:cNvSpPr>
          <p:nvPr/>
        </p:nvSpPr>
        <p:spPr bwMode="auto">
          <a:xfrm>
            <a:off x="5116232" y="3756772"/>
            <a:ext cx="336515" cy="329317"/>
          </a:xfrm>
          <a:custGeom>
            <a:avLst/>
            <a:gdLst>
              <a:gd name="T0" fmla="*/ 123 w 192"/>
              <a:gd name="T1" fmla="*/ 175 h 188"/>
              <a:gd name="T2" fmla="*/ 123 w 192"/>
              <a:gd name="T3" fmla="*/ 148 h 188"/>
              <a:gd name="T4" fmla="*/ 68 w 192"/>
              <a:gd name="T5" fmla="*/ 149 h 188"/>
              <a:gd name="T6" fmla="*/ 68 w 192"/>
              <a:gd name="T7" fmla="*/ 176 h 188"/>
              <a:gd name="T8" fmla="*/ 56 w 192"/>
              <a:gd name="T9" fmla="*/ 182 h 188"/>
              <a:gd name="T10" fmla="*/ 60 w 192"/>
              <a:gd name="T11" fmla="*/ 188 h 188"/>
              <a:gd name="T12" fmla="*/ 130 w 192"/>
              <a:gd name="T13" fmla="*/ 188 h 188"/>
              <a:gd name="T14" fmla="*/ 135 w 192"/>
              <a:gd name="T15" fmla="*/ 183 h 188"/>
              <a:gd name="T16" fmla="*/ 123 w 192"/>
              <a:gd name="T17" fmla="*/ 175 h 188"/>
              <a:gd name="T18" fmla="*/ 173 w 192"/>
              <a:gd name="T19" fmla="*/ 0 h 188"/>
              <a:gd name="T20" fmla="*/ 18 w 192"/>
              <a:gd name="T21" fmla="*/ 0 h 188"/>
              <a:gd name="T22" fmla="*/ 0 w 192"/>
              <a:gd name="T23" fmla="*/ 19 h 188"/>
              <a:gd name="T24" fmla="*/ 0 w 192"/>
              <a:gd name="T25" fmla="*/ 126 h 188"/>
              <a:gd name="T26" fmla="*/ 18 w 192"/>
              <a:gd name="T27" fmla="*/ 144 h 188"/>
              <a:gd name="T28" fmla="*/ 173 w 192"/>
              <a:gd name="T29" fmla="*/ 144 h 188"/>
              <a:gd name="T30" fmla="*/ 192 w 192"/>
              <a:gd name="T31" fmla="*/ 126 h 188"/>
              <a:gd name="T32" fmla="*/ 192 w 192"/>
              <a:gd name="T33" fmla="*/ 19 h 188"/>
              <a:gd name="T34" fmla="*/ 173 w 192"/>
              <a:gd name="T35" fmla="*/ 0 h 188"/>
              <a:gd name="T36" fmla="*/ 180 w 192"/>
              <a:gd name="T37" fmla="*/ 100 h 188"/>
              <a:gd name="T38" fmla="*/ 167 w 192"/>
              <a:gd name="T39" fmla="*/ 112 h 188"/>
              <a:gd name="T40" fmla="*/ 24 w 192"/>
              <a:gd name="T41" fmla="*/ 112 h 188"/>
              <a:gd name="T42" fmla="*/ 11 w 192"/>
              <a:gd name="T43" fmla="*/ 100 h 188"/>
              <a:gd name="T44" fmla="*/ 11 w 192"/>
              <a:gd name="T45" fmla="*/ 25 h 188"/>
              <a:gd name="T46" fmla="*/ 24 w 192"/>
              <a:gd name="T47" fmla="*/ 12 h 188"/>
              <a:gd name="T48" fmla="*/ 167 w 192"/>
              <a:gd name="T49" fmla="*/ 12 h 188"/>
              <a:gd name="T50" fmla="*/ 180 w 192"/>
              <a:gd name="T51" fmla="*/ 25 h 188"/>
              <a:gd name="T52" fmla="*/ 180 w 192"/>
              <a:gd name="T53" fmla="*/ 10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88">
                <a:moveTo>
                  <a:pt x="123" y="175"/>
                </a:moveTo>
                <a:cubicBezTo>
                  <a:pt x="123" y="148"/>
                  <a:pt x="123" y="148"/>
                  <a:pt x="123" y="148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68" y="176"/>
                  <a:pt x="68" y="176"/>
                  <a:pt x="68" y="176"/>
                </a:cubicBezTo>
                <a:cubicBezTo>
                  <a:pt x="56" y="182"/>
                  <a:pt x="56" y="182"/>
                  <a:pt x="56" y="182"/>
                </a:cubicBezTo>
                <a:cubicBezTo>
                  <a:pt x="56" y="182"/>
                  <a:pt x="53" y="188"/>
                  <a:pt x="60" y="188"/>
                </a:cubicBezTo>
                <a:cubicBezTo>
                  <a:pt x="130" y="188"/>
                  <a:pt x="130" y="188"/>
                  <a:pt x="130" y="188"/>
                </a:cubicBezTo>
                <a:cubicBezTo>
                  <a:pt x="130" y="188"/>
                  <a:pt x="138" y="185"/>
                  <a:pt x="135" y="183"/>
                </a:cubicBezTo>
                <a:cubicBezTo>
                  <a:pt x="133" y="180"/>
                  <a:pt x="123" y="175"/>
                  <a:pt x="123" y="175"/>
                </a:cubicBezTo>
                <a:close/>
                <a:moveTo>
                  <a:pt x="173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6"/>
                  <a:pt x="8" y="144"/>
                  <a:pt x="18" y="144"/>
                </a:cubicBezTo>
                <a:cubicBezTo>
                  <a:pt x="173" y="144"/>
                  <a:pt x="173" y="144"/>
                  <a:pt x="173" y="144"/>
                </a:cubicBezTo>
                <a:cubicBezTo>
                  <a:pt x="183" y="144"/>
                  <a:pt x="192" y="136"/>
                  <a:pt x="192" y="12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92" y="9"/>
                  <a:pt x="183" y="0"/>
                  <a:pt x="173" y="0"/>
                </a:cubicBezTo>
                <a:close/>
                <a:moveTo>
                  <a:pt x="180" y="100"/>
                </a:moveTo>
                <a:cubicBezTo>
                  <a:pt x="180" y="107"/>
                  <a:pt x="174" y="112"/>
                  <a:pt x="167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17" y="112"/>
                  <a:pt x="11" y="107"/>
                  <a:pt x="11" y="10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7" y="12"/>
                  <a:pt x="24" y="12"/>
                </a:cubicBezTo>
                <a:cubicBezTo>
                  <a:pt x="167" y="12"/>
                  <a:pt x="167" y="12"/>
                  <a:pt x="167" y="12"/>
                </a:cubicBezTo>
                <a:cubicBezTo>
                  <a:pt x="174" y="12"/>
                  <a:pt x="180" y="18"/>
                  <a:pt x="180" y="25"/>
                </a:cubicBezTo>
                <a:lnTo>
                  <a:pt x="180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399"/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4525722" y="4661361"/>
            <a:ext cx="1467827" cy="338398"/>
          </a:xfrm>
          <a:prstGeom prst="rect">
            <a:avLst/>
          </a:prstGeom>
          <a:extLst/>
        </p:spPr>
        <p:txBody>
          <a:bodyPr wrap="square" lIns="91412" tIns="45706" rIns="91412" bIns="45706">
            <a:spAutoFit/>
          </a:bodyPr>
          <a:lstStyle/>
          <a:p>
            <a:pPr algn="ctr"/>
            <a:r>
              <a:rPr lang="zh-CN" altLang="en-US" sz="15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2456967" y="3145219"/>
            <a:ext cx="1991020" cy="379435"/>
          </a:xfrm>
          <a:prstGeom prst="rect">
            <a:avLst/>
          </a:prstGeom>
          <a:extLst/>
        </p:spPr>
        <p:txBody>
          <a:bodyPr wrap="square" lIns="91412" tIns="45706" rIns="91412" bIns="45706">
            <a:spAutoFit/>
          </a:bodyPr>
          <a:lstStyle/>
          <a:p>
            <a:pPr algn="ctr"/>
            <a:r>
              <a:rPr lang="zh-CN" altLang="en-US" sz="1866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</a:p>
        </p:txBody>
      </p:sp>
      <p:sp>
        <p:nvSpPr>
          <p:cNvPr id="22" name="Freeform 5"/>
          <p:cNvSpPr>
            <a:spLocks/>
          </p:cNvSpPr>
          <p:nvPr/>
        </p:nvSpPr>
        <p:spPr bwMode="auto">
          <a:xfrm rot="2700000" flipH="1">
            <a:off x="5678325" y="2585252"/>
            <a:ext cx="1624823" cy="1629557"/>
          </a:xfrm>
          <a:custGeom>
            <a:avLst/>
            <a:gdLst>
              <a:gd name="T0" fmla="*/ 795 w 4296"/>
              <a:gd name="T1" fmla="*/ 796 h 4297"/>
              <a:gd name="T2" fmla="*/ 3678 w 4296"/>
              <a:gd name="T3" fmla="*/ 796 h 4297"/>
              <a:gd name="T4" fmla="*/ 4273 w 4296"/>
              <a:gd name="T5" fmla="*/ 2324 h 4297"/>
              <a:gd name="T6" fmla="*/ 4273 w 4296"/>
              <a:gd name="T7" fmla="*/ 4273 h 4297"/>
              <a:gd name="T8" fmla="*/ 2324 w 4296"/>
              <a:gd name="T9" fmla="*/ 4273 h 4297"/>
              <a:gd name="T10" fmla="*/ 795 w 4296"/>
              <a:gd name="T11" fmla="*/ 3678 h 4297"/>
              <a:gd name="T12" fmla="*/ 795 w 4296"/>
              <a:gd name="T13" fmla="*/ 796 h 4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96" h="4297">
                <a:moveTo>
                  <a:pt x="795" y="796"/>
                </a:moveTo>
                <a:cubicBezTo>
                  <a:pt x="1591" y="0"/>
                  <a:pt x="2882" y="0"/>
                  <a:pt x="3678" y="796"/>
                </a:cubicBezTo>
                <a:cubicBezTo>
                  <a:pt x="4098" y="1216"/>
                  <a:pt x="4296" y="1774"/>
                  <a:pt x="4273" y="2324"/>
                </a:cubicBezTo>
                <a:lnTo>
                  <a:pt x="4273" y="4273"/>
                </a:lnTo>
                <a:lnTo>
                  <a:pt x="2324" y="4273"/>
                </a:lnTo>
                <a:cubicBezTo>
                  <a:pt x="1774" y="4297"/>
                  <a:pt x="1216" y="4098"/>
                  <a:pt x="795" y="3678"/>
                </a:cubicBezTo>
                <a:cubicBezTo>
                  <a:pt x="0" y="2882"/>
                  <a:pt x="0" y="1592"/>
                  <a:pt x="795" y="7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109677" tIns="54838" rIns="109677" bIns="54838" numCol="1" anchor="t" anchorCtr="0" compatLnSpc="1">
            <a:prstTxWarp prst="textNoShape">
              <a:avLst/>
            </a:prstTxWarp>
          </a:bodyPr>
          <a:lstStyle/>
          <a:p>
            <a:endParaRPr lang="zh-CN" altLang="en-US" sz="933" dirty="0">
              <a:latin typeface="微软雅黑" panose="020B0503020204020204" pitchFamily="34" charset="-122"/>
            </a:endParaRPr>
          </a:p>
        </p:txBody>
      </p:sp>
      <p:grpSp>
        <p:nvGrpSpPr>
          <p:cNvPr id="23" name="Group 85"/>
          <p:cNvGrpSpPr>
            <a:grpSpLocks noChangeAspect="1"/>
          </p:cNvGrpSpPr>
          <p:nvPr/>
        </p:nvGrpSpPr>
        <p:grpSpPr bwMode="auto">
          <a:xfrm>
            <a:off x="5645245" y="3255406"/>
            <a:ext cx="299778" cy="264341"/>
            <a:chOff x="2772" y="2067"/>
            <a:chExt cx="211" cy="186"/>
          </a:xfrm>
          <a:solidFill>
            <a:schemeClr val="bg1"/>
          </a:solidFill>
        </p:grpSpPr>
        <p:sp>
          <p:nvSpPr>
            <p:cNvPr id="24" name="Freeform 87"/>
            <p:cNvSpPr>
              <a:spLocks/>
            </p:cNvSpPr>
            <p:nvPr/>
          </p:nvSpPr>
          <p:spPr bwMode="auto">
            <a:xfrm>
              <a:off x="2782" y="2172"/>
              <a:ext cx="191" cy="81"/>
            </a:xfrm>
            <a:custGeom>
              <a:avLst/>
              <a:gdLst>
                <a:gd name="T0" fmla="*/ 0 w 79"/>
                <a:gd name="T1" fmla="*/ 0 h 33"/>
                <a:gd name="T2" fmla="*/ 28 w 79"/>
                <a:gd name="T3" fmla="*/ 0 h 33"/>
                <a:gd name="T4" fmla="*/ 28 w 79"/>
                <a:gd name="T5" fmla="*/ 4 h 33"/>
                <a:gd name="T6" fmla="*/ 51 w 79"/>
                <a:gd name="T7" fmla="*/ 4 h 33"/>
                <a:gd name="T8" fmla="*/ 51 w 79"/>
                <a:gd name="T9" fmla="*/ 0 h 33"/>
                <a:gd name="T10" fmla="*/ 79 w 79"/>
                <a:gd name="T11" fmla="*/ 0 h 33"/>
                <a:gd name="T12" fmla="*/ 79 w 79"/>
                <a:gd name="T13" fmla="*/ 1 h 33"/>
                <a:gd name="T14" fmla="*/ 79 w 79"/>
                <a:gd name="T15" fmla="*/ 27 h 33"/>
                <a:gd name="T16" fmla="*/ 74 w 79"/>
                <a:gd name="T17" fmla="*/ 32 h 33"/>
                <a:gd name="T18" fmla="*/ 73 w 79"/>
                <a:gd name="T19" fmla="*/ 33 h 33"/>
                <a:gd name="T20" fmla="*/ 6 w 79"/>
                <a:gd name="T21" fmla="*/ 33 h 33"/>
                <a:gd name="T22" fmla="*/ 0 w 79"/>
                <a:gd name="T23" fmla="*/ 28 h 33"/>
                <a:gd name="T24" fmla="*/ 0 w 79"/>
                <a:gd name="T25" fmla="*/ 27 h 33"/>
                <a:gd name="T26" fmla="*/ 0 w 79"/>
                <a:gd name="T27" fmla="*/ 1 h 33"/>
                <a:gd name="T28" fmla="*/ 0 w 79"/>
                <a:gd name="T2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33">
                  <a:moveTo>
                    <a:pt x="0" y="0"/>
                  </a:moveTo>
                  <a:cubicBezTo>
                    <a:pt x="10" y="0"/>
                    <a:pt x="19" y="0"/>
                    <a:pt x="28" y="0"/>
                  </a:cubicBezTo>
                  <a:cubicBezTo>
                    <a:pt x="28" y="1"/>
                    <a:pt x="28" y="3"/>
                    <a:pt x="28" y="4"/>
                  </a:cubicBezTo>
                  <a:cubicBezTo>
                    <a:pt x="36" y="4"/>
                    <a:pt x="44" y="4"/>
                    <a:pt x="51" y="4"/>
                  </a:cubicBezTo>
                  <a:cubicBezTo>
                    <a:pt x="51" y="3"/>
                    <a:pt x="51" y="1"/>
                    <a:pt x="51" y="0"/>
                  </a:cubicBezTo>
                  <a:cubicBezTo>
                    <a:pt x="61" y="0"/>
                    <a:pt x="70" y="0"/>
                    <a:pt x="79" y="0"/>
                  </a:cubicBezTo>
                  <a:cubicBezTo>
                    <a:pt x="79" y="0"/>
                    <a:pt x="79" y="0"/>
                    <a:pt x="79" y="1"/>
                  </a:cubicBezTo>
                  <a:cubicBezTo>
                    <a:pt x="79" y="9"/>
                    <a:pt x="79" y="18"/>
                    <a:pt x="79" y="27"/>
                  </a:cubicBezTo>
                  <a:cubicBezTo>
                    <a:pt x="79" y="30"/>
                    <a:pt x="77" y="32"/>
                    <a:pt x="74" y="32"/>
                  </a:cubicBezTo>
                  <a:cubicBezTo>
                    <a:pt x="74" y="33"/>
                    <a:pt x="73" y="33"/>
                    <a:pt x="73" y="33"/>
                  </a:cubicBezTo>
                  <a:cubicBezTo>
                    <a:pt x="51" y="33"/>
                    <a:pt x="29" y="33"/>
                    <a:pt x="6" y="33"/>
                  </a:cubicBezTo>
                  <a:cubicBezTo>
                    <a:pt x="3" y="33"/>
                    <a:pt x="1" y="31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8"/>
                    <a:pt x="0" y="9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5" name="Freeform 88"/>
            <p:cNvSpPr>
              <a:spLocks noEditPoints="1"/>
            </p:cNvSpPr>
            <p:nvPr/>
          </p:nvSpPr>
          <p:spPr bwMode="auto">
            <a:xfrm>
              <a:off x="2772" y="2067"/>
              <a:ext cx="211" cy="96"/>
            </a:xfrm>
            <a:custGeom>
              <a:avLst/>
              <a:gdLst>
                <a:gd name="T0" fmla="*/ 55 w 87"/>
                <a:gd name="T1" fmla="*/ 39 h 39"/>
                <a:gd name="T2" fmla="*/ 55 w 87"/>
                <a:gd name="T3" fmla="*/ 33 h 39"/>
                <a:gd name="T4" fmla="*/ 32 w 87"/>
                <a:gd name="T5" fmla="*/ 33 h 39"/>
                <a:gd name="T6" fmla="*/ 32 w 87"/>
                <a:gd name="T7" fmla="*/ 39 h 39"/>
                <a:gd name="T8" fmla="*/ 31 w 87"/>
                <a:gd name="T9" fmla="*/ 39 h 39"/>
                <a:gd name="T10" fmla="*/ 6 w 87"/>
                <a:gd name="T11" fmla="*/ 39 h 39"/>
                <a:gd name="T12" fmla="*/ 1 w 87"/>
                <a:gd name="T13" fmla="*/ 35 h 39"/>
                <a:gd name="T14" fmla="*/ 0 w 87"/>
                <a:gd name="T15" fmla="*/ 33 h 39"/>
                <a:gd name="T16" fmla="*/ 0 w 87"/>
                <a:gd name="T17" fmla="*/ 17 h 39"/>
                <a:gd name="T18" fmla="*/ 6 w 87"/>
                <a:gd name="T19" fmla="*/ 11 h 39"/>
                <a:gd name="T20" fmla="*/ 27 w 87"/>
                <a:gd name="T21" fmla="*/ 11 h 39"/>
                <a:gd name="T22" fmla="*/ 28 w 87"/>
                <a:gd name="T23" fmla="*/ 11 h 39"/>
                <a:gd name="T24" fmla="*/ 28 w 87"/>
                <a:gd name="T25" fmla="*/ 9 h 39"/>
                <a:gd name="T26" fmla="*/ 32 w 87"/>
                <a:gd name="T27" fmla="*/ 4 h 39"/>
                <a:gd name="T28" fmla="*/ 41 w 87"/>
                <a:gd name="T29" fmla="*/ 1 h 39"/>
                <a:gd name="T30" fmla="*/ 51 w 87"/>
                <a:gd name="T31" fmla="*/ 2 h 39"/>
                <a:gd name="T32" fmla="*/ 57 w 87"/>
                <a:gd name="T33" fmla="*/ 5 h 39"/>
                <a:gd name="T34" fmla="*/ 59 w 87"/>
                <a:gd name="T35" fmla="*/ 10 h 39"/>
                <a:gd name="T36" fmla="*/ 59 w 87"/>
                <a:gd name="T37" fmla="*/ 11 h 39"/>
                <a:gd name="T38" fmla="*/ 60 w 87"/>
                <a:gd name="T39" fmla="*/ 11 h 39"/>
                <a:gd name="T40" fmla="*/ 81 w 87"/>
                <a:gd name="T41" fmla="*/ 11 h 39"/>
                <a:gd name="T42" fmla="*/ 87 w 87"/>
                <a:gd name="T43" fmla="*/ 15 h 39"/>
                <a:gd name="T44" fmla="*/ 87 w 87"/>
                <a:gd name="T45" fmla="*/ 17 h 39"/>
                <a:gd name="T46" fmla="*/ 87 w 87"/>
                <a:gd name="T47" fmla="*/ 33 h 39"/>
                <a:gd name="T48" fmla="*/ 81 w 87"/>
                <a:gd name="T49" fmla="*/ 39 h 39"/>
                <a:gd name="T50" fmla="*/ 56 w 87"/>
                <a:gd name="T51" fmla="*/ 39 h 39"/>
                <a:gd name="T52" fmla="*/ 55 w 87"/>
                <a:gd name="T53" fmla="*/ 39 h 39"/>
                <a:gd name="T54" fmla="*/ 32 w 87"/>
                <a:gd name="T55" fmla="*/ 11 h 39"/>
                <a:gd name="T56" fmla="*/ 55 w 87"/>
                <a:gd name="T57" fmla="*/ 11 h 39"/>
                <a:gd name="T58" fmla="*/ 54 w 87"/>
                <a:gd name="T59" fmla="*/ 8 h 39"/>
                <a:gd name="T60" fmla="*/ 50 w 87"/>
                <a:gd name="T61" fmla="*/ 6 h 39"/>
                <a:gd name="T62" fmla="*/ 39 w 87"/>
                <a:gd name="T63" fmla="*/ 5 h 39"/>
                <a:gd name="T64" fmla="*/ 33 w 87"/>
                <a:gd name="T65" fmla="*/ 8 h 39"/>
                <a:gd name="T66" fmla="*/ 32 w 87"/>
                <a:gd name="T6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39">
                  <a:moveTo>
                    <a:pt x="55" y="39"/>
                  </a:moveTo>
                  <a:cubicBezTo>
                    <a:pt x="55" y="37"/>
                    <a:pt x="55" y="35"/>
                    <a:pt x="55" y="33"/>
                  </a:cubicBezTo>
                  <a:cubicBezTo>
                    <a:pt x="48" y="33"/>
                    <a:pt x="40" y="33"/>
                    <a:pt x="32" y="33"/>
                  </a:cubicBezTo>
                  <a:cubicBezTo>
                    <a:pt x="32" y="35"/>
                    <a:pt x="32" y="37"/>
                    <a:pt x="32" y="39"/>
                  </a:cubicBezTo>
                  <a:cubicBezTo>
                    <a:pt x="32" y="39"/>
                    <a:pt x="31" y="39"/>
                    <a:pt x="31" y="39"/>
                  </a:cubicBezTo>
                  <a:cubicBezTo>
                    <a:pt x="23" y="39"/>
                    <a:pt x="15" y="39"/>
                    <a:pt x="6" y="39"/>
                  </a:cubicBezTo>
                  <a:cubicBezTo>
                    <a:pt x="3" y="39"/>
                    <a:pt x="1" y="37"/>
                    <a:pt x="1" y="35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28"/>
                    <a:pt x="0" y="22"/>
                    <a:pt x="0" y="17"/>
                  </a:cubicBezTo>
                  <a:cubicBezTo>
                    <a:pt x="0" y="13"/>
                    <a:pt x="3" y="11"/>
                    <a:pt x="6" y="11"/>
                  </a:cubicBezTo>
                  <a:cubicBezTo>
                    <a:pt x="13" y="11"/>
                    <a:pt x="20" y="11"/>
                    <a:pt x="27" y="11"/>
                  </a:cubicBezTo>
                  <a:cubicBezTo>
                    <a:pt x="27" y="11"/>
                    <a:pt x="28" y="11"/>
                    <a:pt x="28" y="11"/>
                  </a:cubicBezTo>
                  <a:cubicBezTo>
                    <a:pt x="28" y="10"/>
                    <a:pt x="28" y="10"/>
                    <a:pt x="28" y="9"/>
                  </a:cubicBezTo>
                  <a:cubicBezTo>
                    <a:pt x="29" y="7"/>
                    <a:pt x="30" y="5"/>
                    <a:pt x="32" y="4"/>
                  </a:cubicBezTo>
                  <a:cubicBezTo>
                    <a:pt x="34" y="2"/>
                    <a:pt x="38" y="1"/>
                    <a:pt x="41" y="1"/>
                  </a:cubicBezTo>
                  <a:cubicBezTo>
                    <a:pt x="44" y="0"/>
                    <a:pt x="48" y="1"/>
                    <a:pt x="51" y="2"/>
                  </a:cubicBezTo>
                  <a:cubicBezTo>
                    <a:pt x="53" y="2"/>
                    <a:pt x="55" y="4"/>
                    <a:pt x="57" y="5"/>
                  </a:cubicBezTo>
                  <a:cubicBezTo>
                    <a:pt x="59" y="7"/>
                    <a:pt x="59" y="8"/>
                    <a:pt x="59" y="10"/>
                  </a:cubicBezTo>
                  <a:cubicBezTo>
                    <a:pt x="59" y="10"/>
                    <a:pt x="59" y="10"/>
                    <a:pt x="59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11"/>
                    <a:pt x="74" y="11"/>
                    <a:pt x="81" y="11"/>
                  </a:cubicBezTo>
                  <a:cubicBezTo>
                    <a:pt x="84" y="11"/>
                    <a:pt x="86" y="12"/>
                    <a:pt x="87" y="15"/>
                  </a:cubicBezTo>
                  <a:cubicBezTo>
                    <a:pt x="87" y="16"/>
                    <a:pt x="87" y="16"/>
                    <a:pt x="87" y="17"/>
                  </a:cubicBezTo>
                  <a:cubicBezTo>
                    <a:pt x="87" y="22"/>
                    <a:pt x="87" y="28"/>
                    <a:pt x="87" y="33"/>
                  </a:cubicBezTo>
                  <a:cubicBezTo>
                    <a:pt x="87" y="37"/>
                    <a:pt x="85" y="39"/>
                    <a:pt x="81" y="39"/>
                  </a:cubicBezTo>
                  <a:cubicBezTo>
                    <a:pt x="73" y="39"/>
                    <a:pt x="64" y="39"/>
                    <a:pt x="56" y="39"/>
                  </a:cubicBezTo>
                  <a:cubicBezTo>
                    <a:pt x="56" y="39"/>
                    <a:pt x="56" y="39"/>
                    <a:pt x="55" y="39"/>
                  </a:cubicBezTo>
                  <a:close/>
                  <a:moveTo>
                    <a:pt x="32" y="11"/>
                  </a:moveTo>
                  <a:cubicBezTo>
                    <a:pt x="40" y="11"/>
                    <a:pt x="48" y="11"/>
                    <a:pt x="55" y="11"/>
                  </a:cubicBezTo>
                  <a:cubicBezTo>
                    <a:pt x="55" y="10"/>
                    <a:pt x="55" y="9"/>
                    <a:pt x="54" y="8"/>
                  </a:cubicBezTo>
                  <a:cubicBezTo>
                    <a:pt x="53" y="7"/>
                    <a:pt x="52" y="6"/>
                    <a:pt x="50" y="6"/>
                  </a:cubicBezTo>
                  <a:cubicBezTo>
                    <a:pt x="47" y="4"/>
                    <a:pt x="43" y="4"/>
                    <a:pt x="39" y="5"/>
                  </a:cubicBezTo>
                  <a:cubicBezTo>
                    <a:pt x="37" y="5"/>
                    <a:pt x="35" y="6"/>
                    <a:pt x="33" y="8"/>
                  </a:cubicBezTo>
                  <a:cubicBezTo>
                    <a:pt x="33" y="8"/>
                    <a:pt x="32" y="9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  <p:sp>
          <p:nvSpPr>
            <p:cNvPr id="26" name="Freeform 89"/>
            <p:cNvSpPr>
              <a:spLocks/>
            </p:cNvSpPr>
            <p:nvPr/>
          </p:nvSpPr>
          <p:spPr bwMode="auto">
            <a:xfrm>
              <a:off x="2859" y="2158"/>
              <a:ext cx="39" cy="14"/>
            </a:xfrm>
            <a:custGeom>
              <a:avLst/>
              <a:gdLst>
                <a:gd name="T0" fmla="*/ 16 w 16"/>
                <a:gd name="T1" fmla="*/ 0 h 6"/>
                <a:gd name="T2" fmla="*/ 16 w 16"/>
                <a:gd name="T3" fmla="*/ 6 h 6"/>
                <a:gd name="T4" fmla="*/ 0 w 16"/>
                <a:gd name="T5" fmla="*/ 6 h 6"/>
                <a:gd name="T6" fmla="*/ 0 w 16"/>
                <a:gd name="T7" fmla="*/ 0 h 6"/>
                <a:gd name="T8" fmla="*/ 16 w 1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">
                  <a:moveTo>
                    <a:pt x="16" y="0"/>
                  </a:moveTo>
                  <a:cubicBezTo>
                    <a:pt x="16" y="2"/>
                    <a:pt x="16" y="4"/>
                    <a:pt x="16" y="6"/>
                  </a:cubicBezTo>
                  <a:cubicBezTo>
                    <a:pt x="10" y="6"/>
                    <a:pt x="5" y="6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5" y="0"/>
                    <a:pt x="1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399"/>
            </a:p>
          </p:txBody>
        </p:sp>
      </p:grp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5922425" y="3220261"/>
            <a:ext cx="1233874" cy="338398"/>
          </a:xfrm>
          <a:prstGeom prst="rect">
            <a:avLst/>
          </a:prstGeom>
          <a:extLst/>
        </p:spPr>
        <p:txBody>
          <a:bodyPr wrap="square" lIns="91412" tIns="45706" rIns="91412" bIns="45706">
            <a:spAutoFit/>
          </a:bodyPr>
          <a:lstStyle/>
          <a:p>
            <a:pPr algn="ctr"/>
            <a:r>
              <a:rPr lang="zh-CN" altLang="en-US" sz="15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Impact" pitchFamily="34" charset="0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191954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7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7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97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9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9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69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41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91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41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8" grpId="0"/>
      <p:bldP spid="19" grpId="0" animBg="1"/>
      <p:bldP spid="20" grpId="0"/>
      <p:bldP spid="21" grpId="0"/>
      <p:bldP spid="22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4"/>
          <p:cNvSpPr/>
          <p:nvPr/>
        </p:nvSpPr>
        <p:spPr>
          <a:xfrm>
            <a:off x="5232170" y="1577855"/>
            <a:ext cx="1679106" cy="16874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134979" y="3737428"/>
            <a:ext cx="1826060" cy="584733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lvl="0" defTabSz="914492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70FD1E8-D7BC-491A-A503-009EDAB7577D}"/>
              </a:ext>
            </a:extLst>
          </p:cNvPr>
          <p:cNvSpPr/>
          <p:nvPr/>
        </p:nvSpPr>
        <p:spPr>
          <a:xfrm>
            <a:off x="5406572" y="2158840"/>
            <a:ext cx="1384593" cy="525486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3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695B73-0652-4F7C-8DB7-B415C73A2826}"/>
              </a:ext>
            </a:extLst>
          </p:cNvPr>
          <p:cNvSpPr/>
          <p:nvPr/>
        </p:nvSpPr>
        <p:spPr>
          <a:xfrm>
            <a:off x="3648483" y="4388922"/>
            <a:ext cx="4799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点击输入简要文字内容，文字内容需概括精炼，不用多余的文字修饰，言简意赅的说明该项内容</a:t>
            </a:r>
            <a:endParaRPr lang="zh-CN" altLang="en-US" sz="18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5020325"/>
      </p:ext>
    </p:extLst>
  </p:cSld>
  <p:clrMapOvr>
    <a:masterClrMapping/>
  </p:clrMapOvr>
  <p:transition spd="slow" advClick="0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990933" y="4595084"/>
            <a:ext cx="4155851" cy="1470827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alpha val="56000"/>
                </a:sys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121885" tIns="60943" rIns="121885" bIns="60943" anchor="ctr"/>
          <a:lstStyle/>
          <a:p>
            <a:pPr algn="ctr">
              <a:defRPr/>
            </a:pPr>
            <a:endParaRPr lang="zh-CN" altLang="en-US" sz="2399" kern="0" dirty="0">
              <a:solidFill>
                <a:sysClr val="window" lastClr="FFFFFF"/>
              </a:solidFill>
            </a:endParaRPr>
          </a:p>
        </p:txBody>
      </p:sp>
      <p:grpSp>
        <p:nvGrpSpPr>
          <p:cNvPr id="3" name="组合 11"/>
          <p:cNvGrpSpPr>
            <a:grpSpLocks/>
          </p:cNvGrpSpPr>
          <p:nvPr/>
        </p:nvGrpSpPr>
        <p:grpSpPr bwMode="auto">
          <a:xfrm>
            <a:off x="2035372" y="4360173"/>
            <a:ext cx="3703024" cy="1233803"/>
            <a:chOff x="3342354" y="1238968"/>
            <a:chExt cx="3296012" cy="1097933"/>
          </a:xfrm>
        </p:grpSpPr>
        <p:sp>
          <p:nvSpPr>
            <p:cNvPr id="13" name="矩形 1"/>
            <p:cNvSpPr/>
            <p:nvPr/>
          </p:nvSpPr>
          <p:spPr>
            <a:xfrm>
              <a:off x="3349888" y="1625034"/>
              <a:ext cx="934184" cy="676085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136 w 932833"/>
                <a:gd name="connsiteY0-42" fmla="*/ 0 h 674455"/>
                <a:gd name="connsiteX1-43" fmla="*/ 932833 w 932833"/>
                <a:gd name="connsiteY1-44" fmla="*/ 494021 h 674455"/>
                <a:gd name="connsiteX2-45" fmla="*/ 929765 w 932833"/>
                <a:gd name="connsiteY2-46" fmla="*/ 674455 h 674455"/>
                <a:gd name="connsiteX3-47" fmla="*/ 0 w 932833"/>
                <a:gd name="connsiteY3-48" fmla="*/ 155886 h 674455"/>
                <a:gd name="connsiteX4-49" fmla="*/ 6136 w 932833"/>
                <a:gd name="connsiteY4-50" fmla="*/ 0 h 674455"/>
                <a:gd name="connsiteX0-51" fmla="*/ 295 w 933129"/>
                <a:gd name="connsiteY0-52" fmla="*/ 0 h 674455"/>
                <a:gd name="connsiteX1-53" fmla="*/ 933129 w 933129"/>
                <a:gd name="connsiteY1-54" fmla="*/ 494021 h 674455"/>
                <a:gd name="connsiteX2-55" fmla="*/ 930061 w 933129"/>
                <a:gd name="connsiteY2-56" fmla="*/ 674455 h 674455"/>
                <a:gd name="connsiteX3-57" fmla="*/ 296 w 933129"/>
                <a:gd name="connsiteY3-58" fmla="*/ 155886 h 674455"/>
                <a:gd name="connsiteX4-59" fmla="*/ 295 w 933129"/>
                <a:gd name="connsiteY4-60" fmla="*/ 0 h 674455"/>
                <a:gd name="connsiteX0-61" fmla="*/ 295 w 935588"/>
                <a:gd name="connsiteY0-62" fmla="*/ 0 h 674455"/>
                <a:gd name="connsiteX1-63" fmla="*/ 935588 w 935588"/>
                <a:gd name="connsiteY1-64" fmla="*/ 486646 h 674455"/>
                <a:gd name="connsiteX2-65" fmla="*/ 930061 w 935588"/>
                <a:gd name="connsiteY2-66" fmla="*/ 674455 h 674455"/>
                <a:gd name="connsiteX3-67" fmla="*/ 296 w 935588"/>
                <a:gd name="connsiteY3-68" fmla="*/ 155886 h 674455"/>
                <a:gd name="connsiteX4-69" fmla="*/ 295 w 935588"/>
                <a:gd name="connsiteY4-70" fmla="*/ 0 h 674455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935588" h="674455">
                  <a:moveTo>
                    <a:pt x="295" y="0"/>
                  </a:moveTo>
                  <a:lnTo>
                    <a:pt x="935588" y="486646"/>
                  </a:lnTo>
                  <a:cubicBezTo>
                    <a:pt x="934565" y="546791"/>
                    <a:pt x="931084" y="614310"/>
                    <a:pt x="930061" y="674455"/>
                  </a:cubicBezTo>
                  <a:lnTo>
                    <a:pt x="296" y="155886"/>
                  </a:lnTo>
                  <a:cubicBezTo>
                    <a:pt x="1319" y="99833"/>
                    <a:pt x="-728" y="56053"/>
                    <a:pt x="295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bg2"/>
                </a:gs>
                <a:gs pos="100000">
                  <a:schemeClr val="accent4">
                    <a:lumMod val="75000"/>
                  </a:schemeClr>
                </a:gs>
              </a:gsLst>
              <a:lin ang="12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  <p:sp>
          <p:nvSpPr>
            <p:cNvPr id="14" name="矩形 1"/>
            <p:cNvSpPr/>
            <p:nvPr/>
          </p:nvSpPr>
          <p:spPr>
            <a:xfrm>
              <a:off x="4278421" y="1749328"/>
              <a:ext cx="2359945" cy="587573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718019 w 932833"/>
                <a:gd name="connsiteY0-42" fmla="*/ 0 h 1002780"/>
                <a:gd name="connsiteX1-43" fmla="*/ 932833 w 932833"/>
                <a:gd name="connsiteY1-44" fmla="*/ 822346 h 1002780"/>
                <a:gd name="connsiteX2-45" fmla="*/ 929765 w 932833"/>
                <a:gd name="connsiteY2-46" fmla="*/ 1002780 h 1002780"/>
                <a:gd name="connsiteX3-47" fmla="*/ 0 w 932833"/>
                <a:gd name="connsiteY3-48" fmla="*/ 484211 h 1002780"/>
                <a:gd name="connsiteX4-49" fmla="*/ 718019 w 932833"/>
                <a:gd name="connsiteY4-50" fmla="*/ 0 h 1002780"/>
                <a:gd name="connsiteX0-51" fmla="*/ 6137 w 220951"/>
                <a:gd name="connsiteY0-52" fmla="*/ 0 h 1002780"/>
                <a:gd name="connsiteX1-53" fmla="*/ 220951 w 220951"/>
                <a:gd name="connsiteY1-54" fmla="*/ 822346 h 1002780"/>
                <a:gd name="connsiteX2-55" fmla="*/ 217883 w 220951"/>
                <a:gd name="connsiteY2-56" fmla="*/ 1002780 h 1002780"/>
                <a:gd name="connsiteX3-57" fmla="*/ 0 w 220951"/>
                <a:gd name="connsiteY3-58" fmla="*/ 180434 h 1002780"/>
                <a:gd name="connsiteX4-59" fmla="*/ 6137 w 220951"/>
                <a:gd name="connsiteY4-60" fmla="*/ 0 h 1002780"/>
                <a:gd name="connsiteX0-61" fmla="*/ 6137 w 2350459"/>
                <a:gd name="connsiteY0-62" fmla="*/ 325257 h 1328037"/>
                <a:gd name="connsiteX1-63" fmla="*/ 2350459 w 2350459"/>
                <a:gd name="connsiteY1-64" fmla="*/ 0 h 1328037"/>
                <a:gd name="connsiteX2-65" fmla="*/ 217883 w 2350459"/>
                <a:gd name="connsiteY2-66" fmla="*/ 1328037 h 1328037"/>
                <a:gd name="connsiteX3-67" fmla="*/ 0 w 2350459"/>
                <a:gd name="connsiteY3-68" fmla="*/ 505691 h 1328037"/>
                <a:gd name="connsiteX4-69" fmla="*/ 6137 w 2350459"/>
                <a:gd name="connsiteY4-70" fmla="*/ 325257 h 1328037"/>
                <a:gd name="connsiteX0-71" fmla="*/ 6137 w 2359731"/>
                <a:gd name="connsiteY0-72" fmla="*/ 325257 h 505691"/>
                <a:gd name="connsiteX1-73" fmla="*/ 2350459 w 2359731"/>
                <a:gd name="connsiteY1-74" fmla="*/ 0 h 505691"/>
                <a:gd name="connsiteX2-75" fmla="*/ 2359666 w 2359731"/>
                <a:gd name="connsiteY2-76" fmla="*/ 162024 h 505691"/>
                <a:gd name="connsiteX3-77" fmla="*/ 0 w 2359731"/>
                <a:gd name="connsiteY3-78" fmla="*/ 505691 h 505691"/>
                <a:gd name="connsiteX4-79" fmla="*/ 6137 w 2359731"/>
                <a:gd name="connsiteY4-80" fmla="*/ 325257 h 505691"/>
                <a:gd name="connsiteX0-81" fmla="*/ 6137 w 2359731"/>
                <a:gd name="connsiteY0-82" fmla="*/ 325257 h 505691"/>
                <a:gd name="connsiteX1-83" fmla="*/ 2350459 w 2359731"/>
                <a:gd name="connsiteY1-84" fmla="*/ 0 h 505691"/>
                <a:gd name="connsiteX2-85" fmla="*/ 2359666 w 2359731"/>
                <a:gd name="connsiteY2-86" fmla="*/ 162024 h 505691"/>
                <a:gd name="connsiteX3-87" fmla="*/ 0 w 2359731"/>
                <a:gd name="connsiteY3-88" fmla="*/ 505691 h 505691"/>
                <a:gd name="connsiteX4-89" fmla="*/ 6137 w 2359731"/>
                <a:gd name="connsiteY4-90" fmla="*/ 325257 h 505691"/>
                <a:gd name="connsiteX0-91" fmla="*/ 6137 w 2359731"/>
                <a:gd name="connsiteY0-92" fmla="*/ 342218 h 522652"/>
                <a:gd name="connsiteX1-93" fmla="*/ 2350459 w 2359731"/>
                <a:gd name="connsiteY1-94" fmla="*/ 16961 h 522652"/>
                <a:gd name="connsiteX2-95" fmla="*/ 2359666 w 2359731"/>
                <a:gd name="connsiteY2-96" fmla="*/ 178985 h 522652"/>
                <a:gd name="connsiteX3-97" fmla="*/ 0 w 2359731"/>
                <a:gd name="connsiteY3-98" fmla="*/ 522652 h 522652"/>
                <a:gd name="connsiteX4-99" fmla="*/ 6137 w 2359731"/>
                <a:gd name="connsiteY4-100" fmla="*/ 342218 h 522652"/>
                <a:gd name="connsiteX0-101" fmla="*/ 6137 w 2359731"/>
                <a:gd name="connsiteY0-102" fmla="*/ 339118 h 519552"/>
                <a:gd name="connsiteX1-103" fmla="*/ 2350459 w 2359731"/>
                <a:gd name="connsiteY1-104" fmla="*/ 13861 h 519552"/>
                <a:gd name="connsiteX2-105" fmla="*/ 2359666 w 2359731"/>
                <a:gd name="connsiteY2-106" fmla="*/ 175885 h 519552"/>
                <a:gd name="connsiteX3-107" fmla="*/ 0 w 2359731"/>
                <a:gd name="connsiteY3-108" fmla="*/ 519552 h 519552"/>
                <a:gd name="connsiteX4-109" fmla="*/ 6137 w 2359731"/>
                <a:gd name="connsiteY4-110" fmla="*/ 339118 h 519552"/>
                <a:gd name="connsiteX0-111" fmla="*/ 6137 w 2359731"/>
                <a:gd name="connsiteY0-112" fmla="*/ 364589 h 545023"/>
                <a:gd name="connsiteX1-113" fmla="*/ 2350459 w 2359731"/>
                <a:gd name="connsiteY1-114" fmla="*/ 39332 h 545023"/>
                <a:gd name="connsiteX2-115" fmla="*/ 2359666 w 2359731"/>
                <a:gd name="connsiteY2-116" fmla="*/ 201356 h 545023"/>
                <a:gd name="connsiteX3-117" fmla="*/ 0 w 2359731"/>
                <a:gd name="connsiteY3-118" fmla="*/ 545023 h 545023"/>
                <a:gd name="connsiteX4-119" fmla="*/ 6137 w 2359731"/>
                <a:gd name="connsiteY4-120" fmla="*/ 364589 h 545023"/>
                <a:gd name="connsiteX0-121" fmla="*/ 6137 w 2359731"/>
                <a:gd name="connsiteY0-122" fmla="*/ 362263 h 542697"/>
                <a:gd name="connsiteX1-123" fmla="*/ 2350459 w 2359731"/>
                <a:gd name="connsiteY1-124" fmla="*/ 37006 h 542697"/>
                <a:gd name="connsiteX2-125" fmla="*/ 2359666 w 2359731"/>
                <a:gd name="connsiteY2-126" fmla="*/ 199030 h 542697"/>
                <a:gd name="connsiteX3-127" fmla="*/ 0 w 2359731"/>
                <a:gd name="connsiteY3-128" fmla="*/ 542697 h 542697"/>
                <a:gd name="connsiteX4-129" fmla="*/ 6137 w 2359731"/>
                <a:gd name="connsiteY4-130" fmla="*/ 362263 h 542697"/>
                <a:gd name="connsiteX0-131" fmla="*/ 6137 w 2359731"/>
                <a:gd name="connsiteY0-132" fmla="*/ 362263 h 572970"/>
                <a:gd name="connsiteX1-133" fmla="*/ 2350459 w 2359731"/>
                <a:gd name="connsiteY1-134" fmla="*/ 37006 h 572970"/>
                <a:gd name="connsiteX2-135" fmla="*/ 2359666 w 2359731"/>
                <a:gd name="connsiteY2-136" fmla="*/ 199030 h 572970"/>
                <a:gd name="connsiteX3-137" fmla="*/ 0 w 2359731"/>
                <a:gd name="connsiteY3-138" fmla="*/ 542697 h 572970"/>
                <a:gd name="connsiteX4-139" fmla="*/ 6137 w 2359731"/>
                <a:gd name="connsiteY4-140" fmla="*/ 362263 h 572970"/>
                <a:gd name="connsiteX0-141" fmla="*/ 6137 w 2359731"/>
                <a:gd name="connsiteY0-142" fmla="*/ 362263 h 561869"/>
                <a:gd name="connsiteX1-143" fmla="*/ 2350459 w 2359731"/>
                <a:gd name="connsiteY1-144" fmla="*/ 37006 h 561869"/>
                <a:gd name="connsiteX2-145" fmla="*/ 2359666 w 2359731"/>
                <a:gd name="connsiteY2-146" fmla="*/ 199030 h 561869"/>
                <a:gd name="connsiteX3-147" fmla="*/ 0 w 2359731"/>
                <a:gd name="connsiteY3-148" fmla="*/ 542697 h 561869"/>
                <a:gd name="connsiteX4-149" fmla="*/ 6137 w 2359731"/>
                <a:gd name="connsiteY4-150" fmla="*/ 362263 h 561869"/>
                <a:gd name="connsiteX0-151" fmla="*/ 6137 w 2359731"/>
                <a:gd name="connsiteY0-152" fmla="*/ 362263 h 578020"/>
                <a:gd name="connsiteX1-153" fmla="*/ 2350459 w 2359731"/>
                <a:gd name="connsiteY1-154" fmla="*/ 37006 h 578020"/>
                <a:gd name="connsiteX2-155" fmla="*/ 2359666 w 2359731"/>
                <a:gd name="connsiteY2-156" fmla="*/ 199030 h 578020"/>
                <a:gd name="connsiteX3-157" fmla="*/ 0 w 2359731"/>
                <a:gd name="connsiteY3-158" fmla="*/ 542697 h 578020"/>
                <a:gd name="connsiteX4-159" fmla="*/ 6137 w 2359731"/>
                <a:gd name="connsiteY4-160" fmla="*/ 362263 h 578020"/>
                <a:gd name="connsiteX0-161" fmla="*/ 6137 w 2359731"/>
                <a:gd name="connsiteY0-162" fmla="*/ 362263 h 576930"/>
                <a:gd name="connsiteX1-163" fmla="*/ 2350459 w 2359731"/>
                <a:gd name="connsiteY1-164" fmla="*/ 37006 h 576930"/>
                <a:gd name="connsiteX2-165" fmla="*/ 2359666 w 2359731"/>
                <a:gd name="connsiteY2-166" fmla="*/ 199030 h 576930"/>
                <a:gd name="connsiteX3-167" fmla="*/ 0 w 2359731"/>
                <a:gd name="connsiteY3-168" fmla="*/ 542697 h 576930"/>
                <a:gd name="connsiteX4-169" fmla="*/ 6137 w 2359731"/>
                <a:gd name="connsiteY4-170" fmla="*/ 362263 h 576930"/>
                <a:gd name="connsiteX0-171" fmla="*/ 6137 w 2359731"/>
                <a:gd name="connsiteY0-172" fmla="*/ 362263 h 577791"/>
                <a:gd name="connsiteX1-173" fmla="*/ 2350459 w 2359731"/>
                <a:gd name="connsiteY1-174" fmla="*/ 37006 h 577791"/>
                <a:gd name="connsiteX2-175" fmla="*/ 2359666 w 2359731"/>
                <a:gd name="connsiteY2-176" fmla="*/ 199030 h 577791"/>
                <a:gd name="connsiteX3-177" fmla="*/ 0 w 2359731"/>
                <a:gd name="connsiteY3-178" fmla="*/ 542697 h 577791"/>
                <a:gd name="connsiteX4-179" fmla="*/ 6137 w 2359731"/>
                <a:gd name="connsiteY4-180" fmla="*/ 362263 h 577791"/>
                <a:gd name="connsiteX0-181" fmla="*/ 6137 w 2359731"/>
                <a:gd name="connsiteY0-182" fmla="*/ 362263 h 577917"/>
                <a:gd name="connsiteX1-183" fmla="*/ 2350459 w 2359731"/>
                <a:gd name="connsiteY1-184" fmla="*/ 37006 h 577917"/>
                <a:gd name="connsiteX2-185" fmla="*/ 2359666 w 2359731"/>
                <a:gd name="connsiteY2-186" fmla="*/ 202099 h 577917"/>
                <a:gd name="connsiteX3-187" fmla="*/ 0 w 2359731"/>
                <a:gd name="connsiteY3-188" fmla="*/ 542697 h 577917"/>
                <a:gd name="connsiteX4-189" fmla="*/ 6137 w 2359731"/>
                <a:gd name="connsiteY4-190" fmla="*/ 362263 h 577917"/>
                <a:gd name="connsiteX0-191" fmla="*/ 6137 w 2359731"/>
                <a:gd name="connsiteY0-192" fmla="*/ 362263 h 577677"/>
                <a:gd name="connsiteX1-193" fmla="*/ 2350459 w 2359731"/>
                <a:gd name="connsiteY1-194" fmla="*/ 37006 h 577677"/>
                <a:gd name="connsiteX2-195" fmla="*/ 2359666 w 2359731"/>
                <a:gd name="connsiteY2-196" fmla="*/ 202099 h 577677"/>
                <a:gd name="connsiteX3-197" fmla="*/ 0 w 2359731"/>
                <a:gd name="connsiteY3-198" fmla="*/ 542697 h 577677"/>
                <a:gd name="connsiteX4-199" fmla="*/ 6137 w 2359731"/>
                <a:gd name="connsiteY4-200" fmla="*/ 362263 h 577677"/>
                <a:gd name="connsiteX0-201" fmla="*/ 6137 w 2359731"/>
                <a:gd name="connsiteY0-202" fmla="*/ 362263 h 580621"/>
                <a:gd name="connsiteX1-203" fmla="*/ 2350459 w 2359731"/>
                <a:gd name="connsiteY1-204" fmla="*/ 37006 h 580621"/>
                <a:gd name="connsiteX2-205" fmla="*/ 2359666 w 2359731"/>
                <a:gd name="connsiteY2-206" fmla="*/ 202099 h 580621"/>
                <a:gd name="connsiteX3-207" fmla="*/ 0 w 2359731"/>
                <a:gd name="connsiteY3-208" fmla="*/ 545765 h 580621"/>
                <a:gd name="connsiteX4-209" fmla="*/ 6137 w 2359731"/>
                <a:gd name="connsiteY4-210" fmla="*/ 362263 h 580621"/>
                <a:gd name="connsiteX0-211" fmla="*/ 15343 w 2368937"/>
                <a:gd name="connsiteY0-212" fmla="*/ 362263 h 580621"/>
                <a:gd name="connsiteX1-213" fmla="*/ 2359665 w 2368937"/>
                <a:gd name="connsiteY1-214" fmla="*/ 37006 h 580621"/>
                <a:gd name="connsiteX2-215" fmla="*/ 2368872 w 2368937"/>
                <a:gd name="connsiteY2-216" fmla="*/ 202099 h 580621"/>
                <a:gd name="connsiteX3-217" fmla="*/ 0 w 2368937"/>
                <a:gd name="connsiteY3-218" fmla="*/ 545765 h 580621"/>
                <a:gd name="connsiteX4-219" fmla="*/ 15343 w 2368937"/>
                <a:gd name="connsiteY4-220" fmla="*/ 362263 h 580621"/>
                <a:gd name="connsiteX0-221" fmla="*/ 12962 w 2368937"/>
                <a:gd name="connsiteY0-222" fmla="*/ 369112 h 580326"/>
                <a:gd name="connsiteX1-223" fmla="*/ 2359665 w 2368937"/>
                <a:gd name="connsiteY1-224" fmla="*/ 36711 h 580326"/>
                <a:gd name="connsiteX2-225" fmla="*/ 2368872 w 2368937"/>
                <a:gd name="connsiteY2-226" fmla="*/ 201804 h 580326"/>
                <a:gd name="connsiteX3-227" fmla="*/ 0 w 2368937"/>
                <a:gd name="connsiteY3-228" fmla="*/ 545470 h 580326"/>
                <a:gd name="connsiteX4-229" fmla="*/ 12962 w 2368937"/>
                <a:gd name="connsiteY4-230" fmla="*/ 369112 h 580326"/>
                <a:gd name="connsiteX0-231" fmla="*/ 8200 w 2364175"/>
                <a:gd name="connsiteY0-232" fmla="*/ 369112 h 578041"/>
                <a:gd name="connsiteX1-233" fmla="*/ 2354903 w 2364175"/>
                <a:gd name="connsiteY1-234" fmla="*/ 36711 h 578041"/>
                <a:gd name="connsiteX2-235" fmla="*/ 2364110 w 2364175"/>
                <a:gd name="connsiteY2-236" fmla="*/ 201804 h 578041"/>
                <a:gd name="connsiteX3-237" fmla="*/ 0 w 2364175"/>
                <a:gd name="connsiteY3-238" fmla="*/ 543089 h 578041"/>
                <a:gd name="connsiteX4-239" fmla="*/ 8200 w 2364175"/>
                <a:gd name="connsiteY4-240" fmla="*/ 369112 h 578041"/>
                <a:gd name="connsiteX0-241" fmla="*/ 3438 w 2359413"/>
                <a:gd name="connsiteY0-242" fmla="*/ 369112 h 584898"/>
                <a:gd name="connsiteX1-243" fmla="*/ 2350141 w 2359413"/>
                <a:gd name="connsiteY1-244" fmla="*/ 36711 h 584898"/>
                <a:gd name="connsiteX2-245" fmla="*/ 2359348 w 2359413"/>
                <a:gd name="connsiteY2-246" fmla="*/ 201804 h 584898"/>
                <a:gd name="connsiteX3-247" fmla="*/ 0 w 2359413"/>
                <a:gd name="connsiteY3-248" fmla="*/ 550233 h 584898"/>
                <a:gd name="connsiteX4-249" fmla="*/ 3438 w 2359413"/>
                <a:gd name="connsiteY4-250" fmla="*/ 369112 h 584898"/>
                <a:gd name="connsiteX0-251" fmla="*/ 1057 w 2357032"/>
                <a:gd name="connsiteY0-252" fmla="*/ 369112 h 584898"/>
                <a:gd name="connsiteX1-253" fmla="*/ 2347760 w 2357032"/>
                <a:gd name="connsiteY1-254" fmla="*/ 36711 h 584898"/>
                <a:gd name="connsiteX2-255" fmla="*/ 2356967 w 2357032"/>
                <a:gd name="connsiteY2-256" fmla="*/ 201804 h 584898"/>
                <a:gd name="connsiteX3-257" fmla="*/ 0 w 2357032"/>
                <a:gd name="connsiteY3-258" fmla="*/ 550233 h 584898"/>
                <a:gd name="connsiteX4-259" fmla="*/ 1057 w 2357032"/>
                <a:gd name="connsiteY4-260" fmla="*/ 369112 h 584898"/>
                <a:gd name="connsiteX0-261" fmla="*/ 3438 w 2359413"/>
                <a:gd name="connsiteY0-262" fmla="*/ 369112 h 587186"/>
                <a:gd name="connsiteX1-263" fmla="*/ 2350141 w 2359413"/>
                <a:gd name="connsiteY1-264" fmla="*/ 36711 h 587186"/>
                <a:gd name="connsiteX2-265" fmla="*/ 2359348 w 2359413"/>
                <a:gd name="connsiteY2-266" fmla="*/ 201804 h 587186"/>
                <a:gd name="connsiteX3-267" fmla="*/ 0 w 2359413"/>
                <a:gd name="connsiteY3-268" fmla="*/ 552615 h 587186"/>
                <a:gd name="connsiteX4-269" fmla="*/ 3438 w 2359413"/>
                <a:gd name="connsiteY4-270" fmla="*/ 369112 h 587186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359413" h="587186">
                  <a:moveTo>
                    <a:pt x="3438" y="369112"/>
                  </a:moveTo>
                  <a:cubicBezTo>
                    <a:pt x="846249" y="601292"/>
                    <a:pt x="1577906" y="-173990"/>
                    <a:pt x="2350141" y="36711"/>
                  </a:cubicBezTo>
                  <a:cubicBezTo>
                    <a:pt x="2349118" y="96856"/>
                    <a:pt x="2360371" y="141659"/>
                    <a:pt x="2359348" y="201804"/>
                  </a:cubicBezTo>
                  <a:cubicBezTo>
                    <a:pt x="1575861" y="309"/>
                    <a:pt x="804967" y="754111"/>
                    <a:pt x="0" y="552615"/>
                  </a:cubicBezTo>
                  <a:cubicBezTo>
                    <a:pt x="1023" y="496562"/>
                    <a:pt x="2415" y="425165"/>
                    <a:pt x="3438" y="369112"/>
                  </a:cubicBezTo>
                  <a:close/>
                </a:path>
              </a:pathLst>
            </a:custGeom>
            <a:gradFill flip="none" rotWithShape="1">
              <a:gsLst>
                <a:gs pos="28000">
                  <a:schemeClr val="bg2"/>
                </a:gs>
                <a:gs pos="76000">
                  <a:schemeClr val="accent4">
                    <a:lumMod val="75000"/>
                  </a:schemeClr>
                </a:gs>
              </a:gsLst>
              <a:lin ang="156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  <p:sp>
          <p:nvSpPr>
            <p:cNvPr id="15" name="矩形 1"/>
            <p:cNvSpPr/>
            <p:nvPr/>
          </p:nvSpPr>
          <p:spPr>
            <a:xfrm>
              <a:off x="3342354" y="1238968"/>
              <a:ext cx="3286594" cy="924674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56649 w 1586414"/>
                <a:gd name="connsiteY0-42" fmla="*/ 0 h 686729"/>
                <a:gd name="connsiteX1-43" fmla="*/ 1586414 w 1586414"/>
                <a:gd name="connsiteY1-44" fmla="*/ 506295 h 686729"/>
                <a:gd name="connsiteX2-45" fmla="*/ 1583346 w 1586414"/>
                <a:gd name="connsiteY2-46" fmla="*/ 686729 h 686729"/>
                <a:gd name="connsiteX3-47" fmla="*/ 0 w 1586414"/>
                <a:gd name="connsiteY3-48" fmla="*/ 275556 h 686729"/>
                <a:gd name="connsiteX4-49" fmla="*/ 656649 w 1586414"/>
                <a:gd name="connsiteY4-50" fmla="*/ 0 h 686729"/>
                <a:gd name="connsiteX0-51" fmla="*/ 656649 w 1586414"/>
                <a:gd name="connsiteY0-52" fmla="*/ 0 h 775714"/>
                <a:gd name="connsiteX1-53" fmla="*/ 1586414 w 1586414"/>
                <a:gd name="connsiteY1-54" fmla="*/ 506295 h 775714"/>
                <a:gd name="connsiteX2-55" fmla="*/ 945108 w 1586414"/>
                <a:gd name="connsiteY2-56" fmla="*/ 775714 h 775714"/>
                <a:gd name="connsiteX3-57" fmla="*/ 0 w 1586414"/>
                <a:gd name="connsiteY3-58" fmla="*/ 275556 h 775714"/>
                <a:gd name="connsiteX4-59" fmla="*/ 656649 w 1586414"/>
                <a:gd name="connsiteY4-60" fmla="*/ 0 h 775714"/>
                <a:gd name="connsiteX0-61" fmla="*/ 656649 w 3295544"/>
                <a:gd name="connsiteY0-62" fmla="*/ 0 h 775714"/>
                <a:gd name="connsiteX1-63" fmla="*/ 3295544 w 3295544"/>
                <a:gd name="connsiteY1-64" fmla="*/ 435720 h 775714"/>
                <a:gd name="connsiteX2-65" fmla="*/ 945108 w 3295544"/>
                <a:gd name="connsiteY2-66" fmla="*/ 775714 h 775714"/>
                <a:gd name="connsiteX3-67" fmla="*/ 0 w 3295544"/>
                <a:gd name="connsiteY3-68" fmla="*/ 275556 h 775714"/>
                <a:gd name="connsiteX4-69" fmla="*/ 656649 w 3295544"/>
                <a:gd name="connsiteY4-70" fmla="*/ 0 h 775714"/>
                <a:gd name="connsiteX0-71" fmla="*/ 2350437 w 3295544"/>
                <a:gd name="connsiteY0-72" fmla="*/ 0 h 843220"/>
                <a:gd name="connsiteX1-73" fmla="*/ 3295544 w 3295544"/>
                <a:gd name="connsiteY1-74" fmla="*/ 503226 h 843220"/>
                <a:gd name="connsiteX2-75" fmla="*/ 945108 w 3295544"/>
                <a:gd name="connsiteY2-76" fmla="*/ 843220 h 843220"/>
                <a:gd name="connsiteX3-77" fmla="*/ 0 w 3295544"/>
                <a:gd name="connsiteY3-78" fmla="*/ 343062 h 843220"/>
                <a:gd name="connsiteX4-79" fmla="*/ 2350437 w 3295544"/>
                <a:gd name="connsiteY4-80" fmla="*/ 0 h 843220"/>
                <a:gd name="connsiteX0-81" fmla="*/ 2350437 w 3289407"/>
                <a:gd name="connsiteY0-82" fmla="*/ 0 h 843220"/>
                <a:gd name="connsiteX1-83" fmla="*/ 3289407 w 3289407"/>
                <a:gd name="connsiteY1-84" fmla="*/ 500157 h 843220"/>
                <a:gd name="connsiteX2-85" fmla="*/ 945108 w 3289407"/>
                <a:gd name="connsiteY2-86" fmla="*/ 843220 h 843220"/>
                <a:gd name="connsiteX3-87" fmla="*/ 0 w 3289407"/>
                <a:gd name="connsiteY3-88" fmla="*/ 343062 h 843220"/>
                <a:gd name="connsiteX4-89" fmla="*/ 2350437 w 3289407"/>
                <a:gd name="connsiteY4-90" fmla="*/ 0 h 843220"/>
                <a:gd name="connsiteX0-91" fmla="*/ 2350437 w 3289407"/>
                <a:gd name="connsiteY0-92" fmla="*/ 0 h 843220"/>
                <a:gd name="connsiteX1-93" fmla="*/ 3289407 w 3289407"/>
                <a:gd name="connsiteY1-94" fmla="*/ 500157 h 843220"/>
                <a:gd name="connsiteX2-95" fmla="*/ 945108 w 3289407"/>
                <a:gd name="connsiteY2-96" fmla="*/ 843220 h 843220"/>
                <a:gd name="connsiteX3-97" fmla="*/ 0 w 3289407"/>
                <a:gd name="connsiteY3-98" fmla="*/ 343062 h 843220"/>
                <a:gd name="connsiteX4-99" fmla="*/ 2350437 w 3289407"/>
                <a:gd name="connsiteY4-100" fmla="*/ 0 h 843220"/>
                <a:gd name="connsiteX0-101" fmla="*/ 2350437 w 3289407"/>
                <a:gd name="connsiteY0-102" fmla="*/ 0 h 862958"/>
                <a:gd name="connsiteX1-103" fmla="*/ 3289407 w 3289407"/>
                <a:gd name="connsiteY1-104" fmla="*/ 500157 h 862958"/>
                <a:gd name="connsiteX2-105" fmla="*/ 945108 w 3289407"/>
                <a:gd name="connsiteY2-106" fmla="*/ 843220 h 862958"/>
                <a:gd name="connsiteX3-107" fmla="*/ 0 w 3289407"/>
                <a:gd name="connsiteY3-108" fmla="*/ 343062 h 862958"/>
                <a:gd name="connsiteX4-109" fmla="*/ 2350437 w 3289407"/>
                <a:gd name="connsiteY4-110" fmla="*/ 0 h 862958"/>
                <a:gd name="connsiteX0-111" fmla="*/ 2350437 w 3289407"/>
                <a:gd name="connsiteY0-112" fmla="*/ 0 h 880426"/>
                <a:gd name="connsiteX1-113" fmla="*/ 3289407 w 3289407"/>
                <a:gd name="connsiteY1-114" fmla="*/ 500157 h 880426"/>
                <a:gd name="connsiteX2-115" fmla="*/ 945108 w 3289407"/>
                <a:gd name="connsiteY2-116" fmla="*/ 843220 h 880426"/>
                <a:gd name="connsiteX3-117" fmla="*/ 0 w 3289407"/>
                <a:gd name="connsiteY3-118" fmla="*/ 343062 h 880426"/>
                <a:gd name="connsiteX4-119" fmla="*/ 2350437 w 3289407"/>
                <a:gd name="connsiteY4-120" fmla="*/ 0 h 880426"/>
                <a:gd name="connsiteX0-121" fmla="*/ 2350437 w 3289407"/>
                <a:gd name="connsiteY0-122" fmla="*/ 0 h 879633"/>
                <a:gd name="connsiteX1-123" fmla="*/ 3289407 w 3289407"/>
                <a:gd name="connsiteY1-124" fmla="*/ 500157 h 879633"/>
                <a:gd name="connsiteX2-125" fmla="*/ 945108 w 3289407"/>
                <a:gd name="connsiteY2-126" fmla="*/ 843220 h 879633"/>
                <a:gd name="connsiteX3-127" fmla="*/ 0 w 3289407"/>
                <a:gd name="connsiteY3-128" fmla="*/ 343062 h 879633"/>
                <a:gd name="connsiteX4-129" fmla="*/ 2350437 w 3289407"/>
                <a:gd name="connsiteY4-130" fmla="*/ 0 h 879633"/>
                <a:gd name="connsiteX0-131" fmla="*/ 2350437 w 3289407"/>
                <a:gd name="connsiteY0-132" fmla="*/ 0 h 881426"/>
                <a:gd name="connsiteX1-133" fmla="*/ 3289407 w 3289407"/>
                <a:gd name="connsiteY1-134" fmla="*/ 500157 h 881426"/>
                <a:gd name="connsiteX2-135" fmla="*/ 945108 w 3289407"/>
                <a:gd name="connsiteY2-136" fmla="*/ 843220 h 881426"/>
                <a:gd name="connsiteX3-137" fmla="*/ 0 w 3289407"/>
                <a:gd name="connsiteY3-138" fmla="*/ 343062 h 881426"/>
                <a:gd name="connsiteX4-139" fmla="*/ 2350437 w 3289407"/>
                <a:gd name="connsiteY4-140" fmla="*/ 0 h 881426"/>
                <a:gd name="connsiteX0-141" fmla="*/ 2350437 w 3289407"/>
                <a:gd name="connsiteY0-142" fmla="*/ 0 h 881426"/>
                <a:gd name="connsiteX1-143" fmla="*/ 3289407 w 3289407"/>
                <a:gd name="connsiteY1-144" fmla="*/ 500157 h 881426"/>
                <a:gd name="connsiteX2-145" fmla="*/ 945108 w 3289407"/>
                <a:gd name="connsiteY2-146" fmla="*/ 843220 h 881426"/>
                <a:gd name="connsiteX3-147" fmla="*/ 0 w 3289407"/>
                <a:gd name="connsiteY3-148" fmla="*/ 343062 h 881426"/>
                <a:gd name="connsiteX4-149" fmla="*/ 2350437 w 3289407"/>
                <a:gd name="connsiteY4-150" fmla="*/ 0 h 881426"/>
                <a:gd name="connsiteX0-151" fmla="*/ 2350437 w 3289407"/>
                <a:gd name="connsiteY0-152" fmla="*/ 37515 h 918941"/>
                <a:gd name="connsiteX1-153" fmla="*/ 3289407 w 3289407"/>
                <a:gd name="connsiteY1-154" fmla="*/ 537672 h 918941"/>
                <a:gd name="connsiteX2-155" fmla="*/ 945108 w 3289407"/>
                <a:gd name="connsiteY2-156" fmla="*/ 880735 h 918941"/>
                <a:gd name="connsiteX3-157" fmla="*/ 0 w 3289407"/>
                <a:gd name="connsiteY3-158" fmla="*/ 380577 h 918941"/>
                <a:gd name="connsiteX4-159" fmla="*/ 2350437 w 3289407"/>
                <a:gd name="connsiteY4-160" fmla="*/ 37515 h 918941"/>
                <a:gd name="connsiteX0-161" fmla="*/ 2350437 w 3289407"/>
                <a:gd name="connsiteY0-162" fmla="*/ 35028 h 916454"/>
                <a:gd name="connsiteX1-163" fmla="*/ 3289407 w 3289407"/>
                <a:gd name="connsiteY1-164" fmla="*/ 535185 h 916454"/>
                <a:gd name="connsiteX2-165" fmla="*/ 945108 w 3289407"/>
                <a:gd name="connsiteY2-166" fmla="*/ 878248 h 916454"/>
                <a:gd name="connsiteX3-167" fmla="*/ 0 w 3289407"/>
                <a:gd name="connsiteY3-168" fmla="*/ 378090 h 916454"/>
                <a:gd name="connsiteX4-169" fmla="*/ 2350437 w 3289407"/>
                <a:gd name="connsiteY4-170" fmla="*/ 35028 h 916454"/>
                <a:gd name="connsiteX0-171" fmla="*/ 2350437 w 3289407"/>
                <a:gd name="connsiteY0-172" fmla="*/ 41278 h 922704"/>
                <a:gd name="connsiteX1-173" fmla="*/ 3289407 w 3289407"/>
                <a:gd name="connsiteY1-174" fmla="*/ 541435 h 922704"/>
                <a:gd name="connsiteX2-175" fmla="*/ 945108 w 3289407"/>
                <a:gd name="connsiteY2-176" fmla="*/ 884498 h 922704"/>
                <a:gd name="connsiteX3-177" fmla="*/ 0 w 3289407"/>
                <a:gd name="connsiteY3-178" fmla="*/ 384340 h 922704"/>
                <a:gd name="connsiteX4-179" fmla="*/ 2350437 w 3289407"/>
                <a:gd name="connsiteY4-180" fmla="*/ 41278 h 922704"/>
                <a:gd name="connsiteX0-181" fmla="*/ 2350437 w 3289407"/>
                <a:gd name="connsiteY0-182" fmla="*/ 41142 h 922568"/>
                <a:gd name="connsiteX1-183" fmla="*/ 3289407 w 3289407"/>
                <a:gd name="connsiteY1-184" fmla="*/ 541299 h 922568"/>
                <a:gd name="connsiteX2-185" fmla="*/ 945108 w 3289407"/>
                <a:gd name="connsiteY2-186" fmla="*/ 884362 h 922568"/>
                <a:gd name="connsiteX3-187" fmla="*/ 0 w 3289407"/>
                <a:gd name="connsiteY3-188" fmla="*/ 384204 h 922568"/>
                <a:gd name="connsiteX4-189" fmla="*/ 2350437 w 3289407"/>
                <a:gd name="connsiteY4-190" fmla="*/ 41142 h 922568"/>
                <a:gd name="connsiteX0-191" fmla="*/ 2350437 w 3289407"/>
                <a:gd name="connsiteY0-192" fmla="*/ 41142 h 924386"/>
                <a:gd name="connsiteX1-193" fmla="*/ 3289407 w 3289407"/>
                <a:gd name="connsiteY1-194" fmla="*/ 541299 h 924386"/>
                <a:gd name="connsiteX2-195" fmla="*/ 945108 w 3289407"/>
                <a:gd name="connsiteY2-196" fmla="*/ 884362 h 924386"/>
                <a:gd name="connsiteX3-197" fmla="*/ 0 w 3289407"/>
                <a:gd name="connsiteY3-198" fmla="*/ 384204 h 924386"/>
                <a:gd name="connsiteX4-199" fmla="*/ 2350437 w 3289407"/>
                <a:gd name="connsiteY4-200" fmla="*/ 41142 h 924386"/>
                <a:gd name="connsiteX0-201" fmla="*/ 2350437 w 3289407"/>
                <a:gd name="connsiteY0-202" fmla="*/ 41142 h 925097"/>
                <a:gd name="connsiteX1-203" fmla="*/ 3289407 w 3289407"/>
                <a:gd name="connsiteY1-204" fmla="*/ 541299 h 925097"/>
                <a:gd name="connsiteX2-205" fmla="*/ 945108 w 3289407"/>
                <a:gd name="connsiteY2-206" fmla="*/ 884362 h 925097"/>
                <a:gd name="connsiteX3-207" fmla="*/ 0 w 3289407"/>
                <a:gd name="connsiteY3-208" fmla="*/ 384204 h 925097"/>
                <a:gd name="connsiteX4-209" fmla="*/ 2350437 w 3289407"/>
                <a:gd name="connsiteY4-210" fmla="*/ 41142 h 925097"/>
                <a:gd name="connsiteX0-211" fmla="*/ 2350437 w 3289407"/>
                <a:gd name="connsiteY0-212" fmla="*/ 41142 h 925097"/>
                <a:gd name="connsiteX1-213" fmla="*/ 3289407 w 3289407"/>
                <a:gd name="connsiteY1-214" fmla="*/ 541299 h 925097"/>
                <a:gd name="connsiteX2-215" fmla="*/ 945108 w 3289407"/>
                <a:gd name="connsiteY2-216" fmla="*/ 884362 h 925097"/>
                <a:gd name="connsiteX3-217" fmla="*/ 0 w 3289407"/>
                <a:gd name="connsiteY3-218" fmla="*/ 384204 h 925097"/>
                <a:gd name="connsiteX4-219" fmla="*/ 2350437 w 3289407"/>
                <a:gd name="connsiteY4-220" fmla="*/ 41142 h 925097"/>
                <a:gd name="connsiteX0-221" fmla="*/ 2350437 w 3289407"/>
                <a:gd name="connsiteY0-222" fmla="*/ 41142 h 925212"/>
                <a:gd name="connsiteX1-223" fmla="*/ 3289407 w 3289407"/>
                <a:gd name="connsiteY1-224" fmla="*/ 543680 h 925212"/>
                <a:gd name="connsiteX2-225" fmla="*/ 945108 w 3289407"/>
                <a:gd name="connsiteY2-226" fmla="*/ 884362 h 925212"/>
                <a:gd name="connsiteX3-227" fmla="*/ 0 w 3289407"/>
                <a:gd name="connsiteY3-228" fmla="*/ 384204 h 925212"/>
                <a:gd name="connsiteX4-229" fmla="*/ 2350437 w 3289407"/>
                <a:gd name="connsiteY4-230" fmla="*/ 41142 h 925212"/>
                <a:gd name="connsiteX0-231" fmla="*/ 2350437 w 3287026"/>
                <a:gd name="connsiteY0-232" fmla="*/ 41142 h 925327"/>
                <a:gd name="connsiteX1-233" fmla="*/ 3287026 w 3287026"/>
                <a:gd name="connsiteY1-234" fmla="*/ 546061 h 925327"/>
                <a:gd name="connsiteX2-235" fmla="*/ 945108 w 3287026"/>
                <a:gd name="connsiteY2-236" fmla="*/ 884362 h 925327"/>
                <a:gd name="connsiteX3-237" fmla="*/ 0 w 3287026"/>
                <a:gd name="connsiteY3-238" fmla="*/ 384204 h 925327"/>
                <a:gd name="connsiteX4-239" fmla="*/ 2350437 w 3287026"/>
                <a:gd name="connsiteY4-240" fmla="*/ 41142 h 925327"/>
              </a:gdLst>
              <a:ahLst/>
              <a:cxnLst>
                <a:cxn ang="0">
                  <a:pos x="connsiteX0-231" y="connsiteY0-232"/>
                </a:cxn>
                <a:cxn ang="0">
                  <a:pos x="connsiteX1-233" y="connsiteY1-234"/>
                </a:cxn>
                <a:cxn ang="0">
                  <a:pos x="connsiteX2-235" y="connsiteY2-236"/>
                </a:cxn>
                <a:cxn ang="0">
                  <a:pos x="connsiteX3-237" y="connsiteY3-238"/>
                </a:cxn>
                <a:cxn ang="0">
                  <a:pos x="connsiteX4-239" y="connsiteY4-240"/>
                </a:cxn>
              </a:cxnLst>
              <a:rect l="l" t="t" r="r" b="b"/>
              <a:pathLst>
                <a:path w="3287026" h="925327">
                  <a:moveTo>
                    <a:pt x="2350437" y="41142"/>
                  </a:moveTo>
                  <a:lnTo>
                    <a:pt x="3287026" y="546061"/>
                  </a:lnTo>
                  <a:cubicBezTo>
                    <a:pt x="2390014" y="388345"/>
                    <a:pt x="1800122" y="1099692"/>
                    <a:pt x="945108" y="884362"/>
                  </a:cubicBezTo>
                  <a:lnTo>
                    <a:pt x="0" y="384204"/>
                  </a:lnTo>
                  <a:cubicBezTo>
                    <a:pt x="832574" y="564423"/>
                    <a:pt x="1625258" y="-178966"/>
                    <a:pt x="2350437" y="41142"/>
                  </a:cubicBezTo>
                  <a:close/>
                </a:path>
              </a:pathLst>
            </a:custGeom>
            <a:gradFill flip="none" rotWithShape="1">
              <a:gsLst>
                <a:gs pos="14000">
                  <a:schemeClr val="bg2"/>
                </a:gs>
                <a:gs pos="100000">
                  <a:schemeClr val="accent4"/>
                </a:gs>
              </a:gsLst>
              <a:lin ang="150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15"/>
          <p:cNvGrpSpPr>
            <a:grpSpLocks/>
          </p:cNvGrpSpPr>
          <p:nvPr/>
        </p:nvGrpSpPr>
        <p:grpSpPr bwMode="auto">
          <a:xfrm>
            <a:off x="2035372" y="3697771"/>
            <a:ext cx="3703024" cy="1233802"/>
            <a:chOff x="3342354" y="1238968"/>
            <a:chExt cx="3296012" cy="1097933"/>
          </a:xfrm>
        </p:grpSpPr>
        <p:sp>
          <p:nvSpPr>
            <p:cNvPr id="17" name="矩形 1"/>
            <p:cNvSpPr/>
            <p:nvPr/>
          </p:nvSpPr>
          <p:spPr>
            <a:xfrm>
              <a:off x="3349888" y="1625033"/>
              <a:ext cx="934184" cy="676087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136 w 932833"/>
                <a:gd name="connsiteY0-42" fmla="*/ 0 h 674455"/>
                <a:gd name="connsiteX1-43" fmla="*/ 932833 w 932833"/>
                <a:gd name="connsiteY1-44" fmla="*/ 494021 h 674455"/>
                <a:gd name="connsiteX2-45" fmla="*/ 929765 w 932833"/>
                <a:gd name="connsiteY2-46" fmla="*/ 674455 h 674455"/>
                <a:gd name="connsiteX3-47" fmla="*/ 0 w 932833"/>
                <a:gd name="connsiteY3-48" fmla="*/ 155886 h 674455"/>
                <a:gd name="connsiteX4-49" fmla="*/ 6136 w 932833"/>
                <a:gd name="connsiteY4-50" fmla="*/ 0 h 674455"/>
                <a:gd name="connsiteX0-51" fmla="*/ 295 w 933129"/>
                <a:gd name="connsiteY0-52" fmla="*/ 0 h 674455"/>
                <a:gd name="connsiteX1-53" fmla="*/ 933129 w 933129"/>
                <a:gd name="connsiteY1-54" fmla="*/ 494021 h 674455"/>
                <a:gd name="connsiteX2-55" fmla="*/ 930061 w 933129"/>
                <a:gd name="connsiteY2-56" fmla="*/ 674455 h 674455"/>
                <a:gd name="connsiteX3-57" fmla="*/ 296 w 933129"/>
                <a:gd name="connsiteY3-58" fmla="*/ 155886 h 674455"/>
                <a:gd name="connsiteX4-59" fmla="*/ 295 w 933129"/>
                <a:gd name="connsiteY4-60" fmla="*/ 0 h 674455"/>
                <a:gd name="connsiteX0-61" fmla="*/ 295 w 935588"/>
                <a:gd name="connsiteY0-62" fmla="*/ 0 h 674455"/>
                <a:gd name="connsiteX1-63" fmla="*/ 935588 w 935588"/>
                <a:gd name="connsiteY1-64" fmla="*/ 486646 h 674455"/>
                <a:gd name="connsiteX2-65" fmla="*/ 930061 w 935588"/>
                <a:gd name="connsiteY2-66" fmla="*/ 674455 h 674455"/>
                <a:gd name="connsiteX3-67" fmla="*/ 296 w 935588"/>
                <a:gd name="connsiteY3-68" fmla="*/ 155886 h 674455"/>
                <a:gd name="connsiteX4-69" fmla="*/ 295 w 935588"/>
                <a:gd name="connsiteY4-70" fmla="*/ 0 h 674455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935588" h="674455">
                  <a:moveTo>
                    <a:pt x="295" y="0"/>
                  </a:moveTo>
                  <a:lnTo>
                    <a:pt x="935588" y="486646"/>
                  </a:lnTo>
                  <a:cubicBezTo>
                    <a:pt x="934565" y="546791"/>
                    <a:pt x="931084" y="614310"/>
                    <a:pt x="930061" y="674455"/>
                  </a:cubicBezTo>
                  <a:lnTo>
                    <a:pt x="296" y="155886"/>
                  </a:lnTo>
                  <a:cubicBezTo>
                    <a:pt x="1319" y="99833"/>
                    <a:pt x="-728" y="56053"/>
                    <a:pt x="295" y="0"/>
                  </a:cubicBezTo>
                  <a:close/>
                </a:path>
              </a:pathLst>
            </a:custGeom>
            <a:gradFill flip="none" rotWithShape="1">
              <a:gsLst>
                <a:gs pos="8000">
                  <a:sysClr val="window" lastClr="FFFFFF">
                    <a:lumMod val="95000"/>
                  </a:sysClr>
                </a:gs>
                <a:gs pos="57000">
                  <a:schemeClr val="accent1"/>
                </a:gs>
              </a:gsLst>
              <a:lin ang="16800000" scaled="0"/>
              <a:tileRect/>
            </a:gradFill>
            <a:ln w="1270" cap="flat" cmpd="sng" algn="ctr">
              <a:noFill/>
              <a:prstDash val="sysDot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866" kern="0" dirty="0">
                <a:solidFill>
                  <a:prstClr val="white"/>
                </a:solidFill>
              </a:endParaRPr>
            </a:p>
          </p:txBody>
        </p:sp>
        <p:sp>
          <p:nvSpPr>
            <p:cNvPr id="18" name="矩形 1"/>
            <p:cNvSpPr/>
            <p:nvPr/>
          </p:nvSpPr>
          <p:spPr>
            <a:xfrm>
              <a:off x="4278421" y="1749328"/>
              <a:ext cx="2359945" cy="587573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718019 w 932833"/>
                <a:gd name="connsiteY0-42" fmla="*/ 0 h 1002780"/>
                <a:gd name="connsiteX1-43" fmla="*/ 932833 w 932833"/>
                <a:gd name="connsiteY1-44" fmla="*/ 822346 h 1002780"/>
                <a:gd name="connsiteX2-45" fmla="*/ 929765 w 932833"/>
                <a:gd name="connsiteY2-46" fmla="*/ 1002780 h 1002780"/>
                <a:gd name="connsiteX3-47" fmla="*/ 0 w 932833"/>
                <a:gd name="connsiteY3-48" fmla="*/ 484211 h 1002780"/>
                <a:gd name="connsiteX4-49" fmla="*/ 718019 w 932833"/>
                <a:gd name="connsiteY4-50" fmla="*/ 0 h 1002780"/>
                <a:gd name="connsiteX0-51" fmla="*/ 6137 w 220951"/>
                <a:gd name="connsiteY0-52" fmla="*/ 0 h 1002780"/>
                <a:gd name="connsiteX1-53" fmla="*/ 220951 w 220951"/>
                <a:gd name="connsiteY1-54" fmla="*/ 822346 h 1002780"/>
                <a:gd name="connsiteX2-55" fmla="*/ 217883 w 220951"/>
                <a:gd name="connsiteY2-56" fmla="*/ 1002780 h 1002780"/>
                <a:gd name="connsiteX3-57" fmla="*/ 0 w 220951"/>
                <a:gd name="connsiteY3-58" fmla="*/ 180434 h 1002780"/>
                <a:gd name="connsiteX4-59" fmla="*/ 6137 w 220951"/>
                <a:gd name="connsiteY4-60" fmla="*/ 0 h 1002780"/>
                <a:gd name="connsiteX0-61" fmla="*/ 6137 w 2350459"/>
                <a:gd name="connsiteY0-62" fmla="*/ 325257 h 1328037"/>
                <a:gd name="connsiteX1-63" fmla="*/ 2350459 w 2350459"/>
                <a:gd name="connsiteY1-64" fmla="*/ 0 h 1328037"/>
                <a:gd name="connsiteX2-65" fmla="*/ 217883 w 2350459"/>
                <a:gd name="connsiteY2-66" fmla="*/ 1328037 h 1328037"/>
                <a:gd name="connsiteX3-67" fmla="*/ 0 w 2350459"/>
                <a:gd name="connsiteY3-68" fmla="*/ 505691 h 1328037"/>
                <a:gd name="connsiteX4-69" fmla="*/ 6137 w 2350459"/>
                <a:gd name="connsiteY4-70" fmla="*/ 325257 h 1328037"/>
                <a:gd name="connsiteX0-71" fmla="*/ 6137 w 2359731"/>
                <a:gd name="connsiteY0-72" fmla="*/ 325257 h 505691"/>
                <a:gd name="connsiteX1-73" fmla="*/ 2350459 w 2359731"/>
                <a:gd name="connsiteY1-74" fmla="*/ 0 h 505691"/>
                <a:gd name="connsiteX2-75" fmla="*/ 2359666 w 2359731"/>
                <a:gd name="connsiteY2-76" fmla="*/ 162024 h 505691"/>
                <a:gd name="connsiteX3-77" fmla="*/ 0 w 2359731"/>
                <a:gd name="connsiteY3-78" fmla="*/ 505691 h 505691"/>
                <a:gd name="connsiteX4-79" fmla="*/ 6137 w 2359731"/>
                <a:gd name="connsiteY4-80" fmla="*/ 325257 h 505691"/>
                <a:gd name="connsiteX0-81" fmla="*/ 6137 w 2359731"/>
                <a:gd name="connsiteY0-82" fmla="*/ 325257 h 505691"/>
                <a:gd name="connsiteX1-83" fmla="*/ 2350459 w 2359731"/>
                <a:gd name="connsiteY1-84" fmla="*/ 0 h 505691"/>
                <a:gd name="connsiteX2-85" fmla="*/ 2359666 w 2359731"/>
                <a:gd name="connsiteY2-86" fmla="*/ 162024 h 505691"/>
                <a:gd name="connsiteX3-87" fmla="*/ 0 w 2359731"/>
                <a:gd name="connsiteY3-88" fmla="*/ 505691 h 505691"/>
                <a:gd name="connsiteX4-89" fmla="*/ 6137 w 2359731"/>
                <a:gd name="connsiteY4-90" fmla="*/ 325257 h 505691"/>
                <a:gd name="connsiteX0-91" fmla="*/ 6137 w 2359731"/>
                <a:gd name="connsiteY0-92" fmla="*/ 342218 h 522652"/>
                <a:gd name="connsiteX1-93" fmla="*/ 2350459 w 2359731"/>
                <a:gd name="connsiteY1-94" fmla="*/ 16961 h 522652"/>
                <a:gd name="connsiteX2-95" fmla="*/ 2359666 w 2359731"/>
                <a:gd name="connsiteY2-96" fmla="*/ 178985 h 522652"/>
                <a:gd name="connsiteX3-97" fmla="*/ 0 w 2359731"/>
                <a:gd name="connsiteY3-98" fmla="*/ 522652 h 522652"/>
                <a:gd name="connsiteX4-99" fmla="*/ 6137 w 2359731"/>
                <a:gd name="connsiteY4-100" fmla="*/ 342218 h 522652"/>
                <a:gd name="connsiteX0-101" fmla="*/ 6137 w 2359731"/>
                <a:gd name="connsiteY0-102" fmla="*/ 339118 h 519552"/>
                <a:gd name="connsiteX1-103" fmla="*/ 2350459 w 2359731"/>
                <a:gd name="connsiteY1-104" fmla="*/ 13861 h 519552"/>
                <a:gd name="connsiteX2-105" fmla="*/ 2359666 w 2359731"/>
                <a:gd name="connsiteY2-106" fmla="*/ 175885 h 519552"/>
                <a:gd name="connsiteX3-107" fmla="*/ 0 w 2359731"/>
                <a:gd name="connsiteY3-108" fmla="*/ 519552 h 519552"/>
                <a:gd name="connsiteX4-109" fmla="*/ 6137 w 2359731"/>
                <a:gd name="connsiteY4-110" fmla="*/ 339118 h 519552"/>
                <a:gd name="connsiteX0-111" fmla="*/ 6137 w 2359731"/>
                <a:gd name="connsiteY0-112" fmla="*/ 364589 h 545023"/>
                <a:gd name="connsiteX1-113" fmla="*/ 2350459 w 2359731"/>
                <a:gd name="connsiteY1-114" fmla="*/ 39332 h 545023"/>
                <a:gd name="connsiteX2-115" fmla="*/ 2359666 w 2359731"/>
                <a:gd name="connsiteY2-116" fmla="*/ 201356 h 545023"/>
                <a:gd name="connsiteX3-117" fmla="*/ 0 w 2359731"/>
                <a:gd name="connsiteY3-118" fmla="*/ 545023 h 545023"/>
                <a:gd name="connsiteX4-119" fmla="*/ 6137 w 2359731"/>
                <a:gd name="connsiteY4-120" fmla="*/ 364589 h 545023"/>
                <a:gd name="connsiteX0-121" fmla="*/ 6137 w 2359731"/>
                <a:gd name="connsiteY0-122" fmla="*/ 362263 h 542697"/>
                <a:gd name="connsiteX1-123" fmla="*/ 2350459 w 2359731"/>
                <a:gd name="connsiteY1-124" fmla="*/ 37006 h 542697"/>
                <a:gd name="connsiteX2-125" fmla="*/ 2359666 w 2359731"/>
                <a:gd name="connsiteY2-126" fmla="*/ 199030 h 542697"/>
                <a:gd name="connsiteX3-127" fmla="*/ 0 w 2359731"/>
                <a:gd name="connsiteY3-128" fmla="*/ 542697 h 542697"/>
                <a:gd name="connsiteX4-129" fmla="*/ 6137 w 2359731"/>
                <a:gd name="connsiteY4-130" fmla="*/ 362263 h 542697"/>
                <a:gd name="connsiteX0-131" fmla="*/ 6137 w 2359731"/>
                <a:gd name="connsiteY0-132" fmla="*/ 362263 h 572970"/>
                <a:gd name="connsiteX1-133" fmla="*/ 2350459 w 2359731"/>
                <a:gd name="connsiteY1-134" fmla="*/ 37006 h 572970"/>
                <a:gd name="connsiteX2-135" fmla="*/ 2359666 w 2359731"/>
                <a:gd name="connsiteY2-136" fmla="*/ 199030 h 572970"/>
                <a:gd name="connsiteX3-137" fmla="*/ 0 w 2359731"/>
                <a:gd name="connsiteY3-138" fmla="*/ 542697 h 572970"/>
                <a:gd name="connsiteX4-139" fmla="*/ 6137 w 2359731"/>
                <a:gd name="connsiteY4-140" fmla="*/ 362263 h 572970"/>
                <a:gd name="connsiteX0-141" fmla="*/ 6137 w 2359731"/>
                <a:gd name="connsiteY0-142" fmla="*/ 362263 h 561869"/>
                <a:gd name="connsiteX1-143" fmla="*/ 2350459 w 2359731"/>
                <a:gd name="connsiteY1-144" fmla="*/ 37006 h 561869"/>
                <a:gd name="connsiteX2-145" fmla="*/ 2359666 w 2359731"/>
                <a:gd name="connsiteY2-146" fmla="*/ 199030 h 561869"/>
                <a:gd name="connsiteX3-147" fmla="*/ 0 w 2359731"/>
                <a:gd name="connsiteY3-148" fmla="*/ 542697 h 561869"/>
                <a:gd name="connsiteX4-149" fmla="*/ 6137 w 2359731"/>
                <a:gd name="connsiteY4-150" fmla="*/ 362263 h 561869"/>
                <a:gd name="connsiteX0-151" fmla="*/ 6137 w 2359731"/>
                <a:gd name="connsiteY0-152" fmla="*/ 362263 h 578020"/>
                <a:gd name="connsiteX1-153" fmla="*/ 2350459 w 2359731"/>
                <a:gd name="connsiteY1-154" fmla="*/ 37006 h 578020"/>
                <a:gd name="connsiteX2-155" fmla="*/ 2359666 w 2359731"/>
                <a:gd name="connsiteY2-156" fmla="*/ 199030 h 578020"/>
                <a:gd name="connsiteX3-157" fmla="*/ 0 w 2359731"/>
                <a:gd name="connsiteY3-158" fmla="*/ 542697 h 578020"/>
                <a:gd name="connsiteX4-159" fmla="*/ 6137 w 2359731"/>
                <a:gd name="connsiteY4-160" fmla="*/ 362263 h 578020"/>
                <a:gd name="connsiteX0-161" fmla="*/ 6137 w 2359731"/>
                <a:gd name="connsiteY0-162" fmla="*/ 362263 h 576930"/>
                <a:gd name="connsiteX1-163" fmla="*/ 2350459 w 2359731"/>
                <a:gd name="connsiteY1-164" fmla="*/ 37006 h 576930"/>
                <a:gd name="connsiteX2-165" fmla="*/ 2359666 w 2359731"/>
                <a:gd name="connsiteY2-166" fmla="*/ 199030 h 576930"/>
                <a:gd name="connsiteX3-167" fmla="*/ 0 w 2359731"/>
                <a:gd name="connsiteY3-168" fmla="*/ 542697 h 576930"/>
                <a:gd name="connsiteX4-169" fmla="*/ 6137 w 2359731"/>
                <a:gd name="connsiteY4-170" fmla="*/ 362263 h 576930"/>
                <a:gd name="connsiteX0-171" fmla="*/ 6137 w 2359731"/>
                <a:gd name="connsiteY0-172" fmla="*/ 362263 h 577791"/>
                <a:gd name="connsiteX1-173" fmla="*/ 2350459 w 2359731"/>
                <a:gd name="connsiteY1-174" fmla="*/ 37006 h 577791"/>
                <a:gd name="connsiteX2-175" fmla="*/ 2359666 w 2359731"/>
                <a:gd name="connsiteY2-176" fmla="*/ 199030 h 577791"/>
                <a:gd name="connsiteX3-177" fmla="*/ 0 w 2359731"/>
                <a:gd name="connsiteY3-178" fmla="*/ 542697 h 577791"/>
                <a:gd name="connsiteX4-179" fmla="*/ 6137 w 2359731"/>
                <a:gd name="connsiteY4-180" fmla="*/ 362263 h 577791"/>
                <a:gd name="connsiteX0-181" fmla="*/ 6137 w 2359731"/>
                <a:gd name="connsiteY0-182" fmla="*/ 362263 h 577917"/>
                <a:gd name="connsiteX1-183" fmla="*/ 2350459 w 2359731"/>
                <a:gd name="connsiteY1-184" fmla="*/ 37006 h 577917"/>
                <a:gd name="connsiteX2-185" fmla="*/ 2359666 w 2359731"/>
                <a:gd name="connsiteY2-186" fmla="*/ 202099 h 577917"/>
                <a:gd name="connsiteX3-187" fmla="*/ 0 w 2359731"/>
                <a:gd name="connsiteY3-188" fmla="*/ 542697 h 577917"/>
                <a:gd name="connsiteX4-189" fmla="*/ 6137 w 2359731"/>
                <a:gd name="connsiteY4-190" fmla="*/ 362263 h 577917"/>
                <a:gd name="connsiteX0-191" fmla="*/ 6137 w 2359731"/>
                <a:gd name="connsiteY0-192" fmla="*/ 362263 h 577677"/>
                <a:gd name="connsiteX1-193" fmla="*/ 2350459 w 2359731"/>
                <a:gd name="connsiteY1-194" fmla="*/ 37006 h 577677"/>
                <a:gd name="connsiteX2-195" fmla="*/ 2359666 w 2359731"/>
                <a:gd name="connsiteY2-196" fmla="*/ 202099 h 577677"/>
                <a:gd name="connsiteX3-197" fmla="*/ 0 w 2359731"/>
                <a:gd name="connsiteY3-198" fmla="*/ 542697 h 577677"/>
                <a:gd name="connsiteX4-199" fmla="*/ 6137 w 2359731"/>
                <a:gd name="connsiteY4-200" fmla="*/ 362263 h 577677"/>
                <a:gd name="connsiteX0-201" fmla="*/ 6137 w 2359731"/>
                <a:gd name="connsiteY0-202" fmla="*/ 362263 h 580621"/>
                <a:gd name="connsiteX1-203" fmla="*/ 2350459 w 2359731"/>
                <a:gd name="connsiteY1-204" fmla="*/ 37006 h 580621"/>
                <a:gd name="connsiteX2-205" fmla="*/ 2359666 w 2359731"/>
                <a:gd name="connsiteY2-206" fmla="*/ 202099 h 580621"/>
                <a:gd name="connsiteX3-207" fmla="*/ 0 w 2359731"/>
                <a:gd name="connsiteY3-208" fmla="*/ 545765 h 580621"/>
                <a:gd name="connsiteX4-209" fmla="*/ 6137 w 2359731"/>
                <a:gd name="connsiteY4-210" fmla="*/ 362263 h 580621"/>
                <a:gd name="connsiteX0-211" fmla="*/ 15343 w 2368937"/>
                <a:gd name="connsiteY0-212" fmla="*/ 362263 h 580621"/>
                <a:gd name="connsiteX1-213" fmla="*/ 2359665 w 2368937"/>
                <a:gd name="connsiteY1-214" fmla="*/ 37006 h 580621"/>
                <a:gd name="connsiteX2-215" fmla="*/ 2368872 w 2368937"/>
                <a:gd name="connsiteY2-216" fmla="*/ 202099 h 580621"/>
                <a:gd name="connsiteX3-217" fmla="*/ 0 w 2368937"/>
                <a:gd name="connsiteY3-218" fmla="*/ 545765 h 580621"/>
                <a:gd name="connsiteX4-219" fmla="*/ 15343 w 2368937"/>
                <a:gd name="connsiteY4-220" fmla="*/ 362263 h 580621"/>
                <a:gd name="connsiteX0-221" fmla="*/ 12962 w 2368937"/>
                <a:gd name="connsiteY0-222" fmla="*/ 369112 h 580326"/>
                <a:gd name="connsiteX1-223" fmla="*/ 2359665 w 2368937"/>
                <a:gd name="connsiteY1-224" fmla="*/ 36711 h 580326"/>
                <a:gd name="connsiteX2-225" fmla="*/ 2368872 w 2368937"/>
                <a:gd name="connsiteY2-226" fmla="*/ 201804 h 580326"/>
                <a:gd name="connsiteX3-227" fmla="*/ 0 w 2368937"/>
                <a:gd name="connsiteY3-228" fmla="*/ 545470 h 580326"/>
                <a:gd name="connsiteX4-229" fmla="*/ 12962 w 2368937"/>
                <a:gd name="connsiteY4-230" fmla="*/ 369112 h 580326"/>
                <a:gd name="connsiteX0-231" fmla="*/ 8200 w 2364175"/>
                <a:gd name="connsiteY0-232" fmla="*/ 369112 h 578041"/>
                <a:gd name="connsiteX1-233" fmla="*/ 2354903 w 2364175"/>
                <a:gd name="connsiteY1-234" fmla="*/ 36711 h 578041"/>
                <a:gd name="connsiteX2-235" fmla="*/ 2364110 w 2364175"/>
                <a:gd name="connsiteY2-236" fmla="*/ 201804 h 578041"/>
                <a:gd name="connsiteX3-237" fmla="*/ 0 w 2364175"/>
                <a:gd name="connsiteY3-238" fmla="*/ 543089 h 578041"/>
                <a:gd name="connsiteX4-239" fmla="*/ 8200 w 2364175"/>
                <a:gd name="connsiteY4-240" fmla="*/ 369112 h 578041"/>
                <a:gd name="connsiteX0-241" fmla="*/ 3438 w 2359413"/>
                <a:gd name="connsiteY0-242" fmla="*/ 369112 h 584898"/>
                <a:gd name="connsiteX1-243" fmla="*/ 2350141 w 2359413"/>
                <a:gd name="connsiteY1-244" fmla="*/ 36711 h 584898"/>
                <a:gd name="connsiteX2-245" fmla="*/ 2359348 w 2359413"/>
                <a:gd name="connsiteY2-246" fmla="*/ 201804 h 584898"/>
                <a:gd name="connsiteX3-247" fmla="*/ 0 w 2359413"/>
                <a:gd name="connsiteY3-248" fmla="*/ 550233 h 584898"/>
                <a:gd name="connsiteX4-249" fmla="*/ 3438 w 2359413"/>
                <a:gd name="connsiteY4-250" fmla="*/ 369112 h 584898"/>
                <a:gd name="connsiteX0-251" fmla="*/ 1057 w 2357032"/>
                <a:gd name="connsiteY0-252" fmla="*/ 369112 h 584898"/>
                <a:gd name="connsiteX1-253" fmla="*/ 2347760 w 2357032"/>
                <a:gd name="connsiteY1-254" fmla="*/ 36711 h 584898"/>
                <a:gd name="connsiteX2-255" fmla="*/ 2356967 w 2357032"/>
                <a:gd name="connsiteY2-256" fmla="*/ 201804 h 584898"/>
                <a:gd name="connsiteX3-257" fmla="*/ 0 w 2357032"/>
                <a:gd name="connsiteY3-258" fmla="*/ 550233 h 584898"/>
                <a:gd name="connsiteX4-259" fmla="*/ 1057 w 2357032"/>
                <a:gd name="connsiteY4-260" fmla="*/ 369112 h 584898"/>
                <a:gd name="connsiteX0-261" fmla="*/ 3438 w 2359413"/>
                <a:gd name="connsiteY0-262" fmla="*/ 369112 h 587186"/>
                <a:gd name="connsiteX1-263" fmla="*/ 2350141 w 2359413"/>
                <a:gd name="connsiteY1-264" fmla="*/ 36711 h 587186"/>
                <a:gd name="connsiteX2-265" fmla="*/ 2359348 w 2359413"/>
                <a:gd name="connsiteY2-266" fmla="*/ 201804 h 587186"/>
                <a:gd name="connsiteX3-267" fmla="*/ 0 w 2359413"/>
                <a:gd name="connsiteY3-268" fmla="*/ 552615 h 587186"/>
                <a:gd name="connsiteX4-269" fmla="*/ 3438 w 2359413"/>
                <a:gd name="connsiteY4-270" fmla="*/ 369112 h 587186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359413" h="587186">
                  <a:moveTo>
                    <a:pt x="3438" y="369112"/>
                  </a:moveTo>
                  <a:cubicBezTo>
                    <a:pt x="846249" y="601292"/>
                    <a:pt x="1577906" y="-173990"/>
                    <a:pt x="2350141" y="36711"/>
                  </a:cubicBezTo>
                  <a:cubicBezTo>
                    <a:pt x="2349118" y="96856"/>
                    <a:pt x="2360371" y="141659"/>
                    <a:pt x="2359348" y="201804"/>
                  </a:cubicBezTo>
                  <a:cubicBezTo>
                    <a:pt x="1575861" y="309"/>
                    <a:pt x="804967" y="754111"/>
                    <a:pt x="0" y="552615"/>
                  </a:cubicBezTo>
                  <a:cubicBezTo>
                    <a:pt x="1023" y="496562"/>
                    <a:pt x="2415" y="425165"/>
                    <a:pt x="3438" y="369112"/>
                  </a:cubicBezTo>
                  <a:close/>
                </a:path>
              </a:pathLst>
            </a:custGeom>
            <a:gradFill flip="none" rotWithShape="1">
              <a:gsLst>
                <a:gs pos="12000">
                  <a:sysClr val="window" lastClr="FFFFFF">
                    <a:lumMod val="95000"/>
                  </a:sysClr>
                </a:gs>
                <a:gs pos="60000">
                  <a:schemeClr val="accent3"/>
                </a:gs>
              </a:gsLst>
              <a:lin ang="15000000" scaled="0"/>
              <a:tileRect/>
            </a:gradFill>
            <a:ln w="1270" cap="flat" cmpd="sng" algn="ctr">
              <a:noFill/>
              <a:prstDash val="sysDot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866" kern="0" dirty="0">
                <a:solidFill>
                  <a:prstClr val="white"/>
                </a:solidFill>
              </a:endParaRPr>
            </a:p>
          </p:txBody>
        </p:sp>
        <p:sp>
          <p:nvSpPr>
            <p:cNvPr id="19" name="矩形 1"/>
            <p:cNvSpPr/>
            <p:nvPr/>
          </p:nvSpPr>
          <p:spPr>
            <a:xfrm>
              <a:off x="3342354" y="1238968"/>
              <a:ext cx="3286594" cy="924674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56649 w 1586414"/>
                <a:gd name="connsiteY0-42" fmla="*/ 0 h 686729"/>
                <a:gd name="connsiteX1-43" fmla="*/ 1586414 w 1586414"/>
                <a:gd name="connsiteY1-44" fmla="*/ 506295 h 686729"/>
                <a:gd name="connsiteX2-45" fmla="*/ 1583346 w 1586414"/>
                <a:gd name="connsiteY2-46" fmla="*/ 686729 h 686729"/>
                <a:gd name="connsiteX3-47" fmla="*/ 0 w 1586414"/>
                <a:gd name="connsiteY3-48" fmla="*/ 275556 h 686729"/>
                <a:gd name="connsiteX4-49" fmla="*/ 656649 w 1586414"/>
                <a:gd name="connsiteY4-50" fmla="*/ 0 h 686729"/>
                <a:gd name="connsiteX0-51" fmla="*/ 656649 w 1586414"/>
                <a:gd name="connsiteY0-52" fmla="*/ 0 h 775714"/>
                <a:gd name="connsiteX1-53" fmla="*/ 1586414 w 1586414"/>
                <a:gd name="connsiteY1-54" fmla="*/ 506295 h 775714"/>
                <a:gd name="connsiteX2-55" fmla="*/ 945108 w 1586414"/>
                <a:gd name="connsiteY2-56" fmla="*/ 775714 h 775714"/>
                <a:gd name="connsiteX3-57" fmla="*/ 0 w 1586414"/>
                <a:gd name="connsiteY3-58" fmla="*/ 275556 h 775714"/>
                <a:gd name="connsiteX4-59" fmla="*/ 656649 w 1586414"/>
                <a:gd name="connsiteY4-60" fmla="*/ 0 h 775714"/>
                <a:gd name="connsiteX0-61" fmla="*/ 656649 w 3295544"/>
                <a:gd name="connsiteY0-62" fmla="*/ 0 h 775714"/>
                <a:gd name="connsiteX1-63" fmla="*/ 3295544 w 3295544"/>
                <a:gd name="connsiteY1-64" fmla="*/ 435720 h 775714"/>
                <a:gd name="connsiteX2-65" fmla="*/ 945108 w 3295544"/>
                <a:gd name="connsiteY2-66" fmla="*/ 775714 h 775714"/>
                <a:gd name="connsiteX3-67" fmla="*/ 0 w 3295544"/>
                <a:gd name="connsiteY3-68" fmla="*/ 275556 h 775714"/>
                <a:gd name="connsiteX4-69" fmla="*/ 656649 w 3295544"/>
                <a:gd name="connsiteY4-70" fmla="*/ 0 h 775714"/>
                <a:gd name="connsiteX0-71" fmla="*/ 2350437 w 3295544"/>
                <a:gd name="connsiteY0-72" fmla="*/ 0 h 843220"/>
                <a:gd name="connsiteX1-73" fmla="*/ 3295544 w 3295544"/>
                <a:gd name="connsiteY1-74" fmla="*/ 503226 h 843220"/>
                <a:gd name="connsiteX2-75" fmla="*/ 945108 w 3295544"/>
                <a:gd name="connsiteY2-76" fmla="*/ 843220 h 843220"/>
                <a:gd name="connsiteX3-77" fmla="*/ 0 w 3295544"/>
                <a:gd name="connsiteY3-78" fmla="*/ 343062 h 843220"/>
                <a:gd name="connsiteX4-79" fmla="*/ 2350437 w 3295544"/>
                <a:gd name="connsiteY4-80" fmla="*/ 0 h 843220"/>
                <a:gd name="connsiteX0-81" fmla="*/ 2350437 w 3289407"/>
                <a:gd name="connsiteY0-82" fmla="*/ 0 h 843220"/>
                <a:gd name="connsiteX1-83" fmla="*/ 3289407 w 3289407"/>
                <a:gd name="connsiteY1-84" fmla="*/ 500157 h 843220"/>
                <a:gd name="connsiteX2-85" fmla="*/ 945108 w 3289407"/>
                <a:gd name="connsiteY2-86" fmla="*/ 843220 h 843220"/>
                <a:gd name="connsiteX3-87" fmla="*/ 0 w 3289407"/>
                <a:gd name="connsiteY3-88" fmla="*/ 343062 h 843220"/>
                <a:gd name="connsiteX4-89" fmla="*/ 2350437 w 3289407"/>
                <a:gd name="connsiteY4-90" fmla="*/ 0 h 843220"/>
                <a:gd name="connsiteX0-91" fmla="*/ 2350437 w 3289407"/>
                <a:gd name="connsiteY0-92" fmla="*/ 0 h 843220"/>
                <a:gd name="connsiteX1-93" fmla="*/ 3289407 w 3289407"/>
                <a:gd name="connsiteY1-94" fmla="*/ 500157 h 843220"/>
                <a:gd name="connsiteX2-95" fmla="*/ 945108 w 3289407"/>
                <a:gd name="connsiteY2-96" fmla="*/ 843220 h 843220"/>
                <a:gd name="connsiteX3-97" fmla="*/ 0 w 3289407"/>
                <a:gd name="connsiteY3-98" fmla="*/ 343062 h 843220"/>
                <a:gd name="connsiteX4-99" fmla="*/ 2350437 w 3289407"/>
                <a:gd name="connsiteY4-100" fmla="*/ 0 h 843220"/>
                <a:gd name="connsiteX0-101" fmla="*/ 2350437 w 3289407"/>
                <a:gd name="connsiteY0-102" fmla="*/ 0 h 862958"/>
                <a:gd name="connsiteX1-103" fmla="*/ 3289407 w 3289407"/>
                <a:gd name="connsiteY1-104" fmla="*/ 500157 h 862958"/>
                <a:gd name="connsiteX2-105" fmla="*/ 945108 w 3289407"/>
                <a:gd name="connsiteY2-106" fmla="*/ 843220 h 862958"/>
                <a:gd name="connsiteX3-107" fmla="*/ 0 w 3289407"/>
                <a:gd name="connsiteY3-108" fmla="*/ 343062 h 862958"/>
                <a:gd name="connsiteX4-109" fmla="*/ 2350437 w 3289407"/>
                <a:gd name="connsiteY4-110" fmla="*/ 0 h 862958"/>
                <a:gd name="connsiteX0-111" fmla="*/ 2350437 w 3289407"/>
                <a:gd name="connsiteY0-112" fmla="*/ 0 h 880426"/>
                <a:gd name="connsiteX1-113" fmla="*/ 3289407 w 3289407"/>
                <a:gd name="connsiteY1-114" fmla="*/ 500157 h 880426"/>
                <a:gd name="connsiteX2-115" fmla="*/ 945108 w 3289407"/>
                <a:gd name="connsiteY2-116" fmla="*/ 843220 h 880426"/>
                <a:gd name="connsiteX3-117" fmla="*/ 0 w 3289407"/>
                <a:gd name="connsiteY3-118" fmla="*/ 343062 h 880426"/>
                <a:gd name="connsiteX4-119" fmla="*/ 2350437 w 3289407"/>
                <a:gd name="connsiteY4-120" fmla="*/ 0 h 880426"/>
                <a:gd name="connsiteX0-121" fmla="*/ 2350437 w 3289407"/>
                <a:gd name="connsiteY0-122" fmla="*/ 0 h 879633"/>
                <a:gd name="connsiteX1-123" fmla="*/ 3289407 w 3289407"/>
                <a:gd name="connsiteY1-124" fmla="*/ 500157 h 879633"/>
                <a:gd name="connsiteX2-125" fmla="*/ 945108 w 3289407"/>
                <a:gd name="connsiteY2-126" fmla="*/ 843220 h 879633"/>
                <a:gd name="connsiteX3-127" fmla="*/ 0 w 3289407"/>
                <a:gd name="connsiteY3-128" fmla="*/ 343062 h 879633"/>
                <a:gd name="connsiteX4-129" fmla="*/ 2350437 w 3289407"/>
                <a:gd name="connsiteY4-130" fmla="*/ 0 h 879633"/>
                <a:gd name="connsiteX0-131" fmla="*/ 2350437 w 3289407"/>
                <a:gd name="connsiteY0-132" fmla="*/ 0 h 881426"/>
                <a:gd name="connsiteX1-133" fmla="*/ 3289407 w 3289407"/>
                <a:gd name="connsiteY1-134" fmla="*/ 500157 h 881426"/>
                <a:gd name="connsiteX2-135" fmla="*/ 945108 w 3289407"/>
                <a:gd name="connsiteY2-136" fmla="*/ 843220 h 881426"/>
                <a:gd name="connsiteX3-137" fmla="*/ 0 w 3289407"/>
                <a:gd name="connsiteY3-138" fmla="*/ 343062 h 881426"/>
                <a:gd name="connsiteX4-139" fmla="*/ 2350437 w 3289407"/>
                <a:gd name="connsiteY4-140" fmla="*/ 0 h 881426"/>
                <a:gd name="connsiteX0-141" fmla="*/ 2350437 w 3289407"/>
                <a:gd name="connsiteY0-142" fmla="*/ 0 h 881426"/>
                <a:gd name="connsiteX1-143" fmla="*/ 3289407 w 3289407"/>
                <a:gd name="connsiteY1-144" fmla="*/ 500157 h 881426"/>
                <a:gd name="connsiteX2-145" fmla="*/ 945108 w 3289407"/>
                <a:gd name="connsiteY2-146" fmla="*/ 843220 h 881426"/>
                <a:gd name="connsiteX3-147" fmla="*/ 0 w 3289407"/>
                <a:gd name="connsiteY3-148" fmla="*/ 343062 h 881426"/>
                <a:gd name="connsiteX4-149" fmla="*/ 2350437 w 3289407"/>
                <a:gd name="connsiteY4-150" fmla="*/ 0 h 881426"/>
                <a:gd name="connsiteX0-151" fmla="*/ 2350437 w 3289407"/>
                <a:gd name="connsiteY0-152" fmla="*/ 37515 h 918941"/>
                <a:gd name="connsiteX1-153" fmla="*/ 3289407 w 3289407"/>
                <a:gd name="connsiteY1-154" fmla="*/ 537672 h 918941"/>
                <a:gd name="connsiteX2-155" fmla="*/ 945108 w 3289407"/>
                <a:gd name="connsiteY2-156" fmla="*/ 880735 h 918941"/>
                <a:gd name="connsiteX3-157" fmla="*/ 0 w 3289407"/>
                <a:gd name="connsiteY3-158" fmla="*/ 380577 h 918941"/>
                <a:gd name="connsiteX4-159" fmla="*/ 2350437 w 3289407"/>
                <a:gd name="connsiteY4-160" fmla="*/ 37515 h 918941"/>
                <a:gd name="connsiteX0-161" fmla="*/ 2350437 w 3289407"/>
                <a:gd name="connsiteY0-162" fmla="*/ 35028 h 916454"/>
                <a:gd name="connsiteX1-163" fmla="*/ 3289407 w 3289407"/>
                <a:gd name="connsiteY1-164" fmla="*/ 535185 h 916454"/>
                <a:gd name="connsiteX2-165" fmla="*/ 945108 w 3289407"/>
                <a:gd name="connsiteY2-166" fmla="*/ 878248 h 916454"/>
                <a:gd name="connsiteX3-167" fmla="*/ 0 w 3289407"/>
                <a:gd name="connsiteY3-168" fmla="*/ 378090 h 916454"/>
                <a:gd name="connsiteX4-169" fmla="*/ 2350437 w 3289407"/>
                <a:gd name="connsiteY4-170" fmla="*/ 35028 h 916454"/>
                <a:gd name="connsiteX0-171" fmla="*/ 2350437 w 3289407"/>
                <a:gd name="connsiteY0-172" fmla="*/ 41278 h 922704"/>
                <a:gd name="connsiteX1-173" fmla="*/ 3289407 w 3289407"/>
                <a:gd name="connsiteY1-174" fmla="*/ 541435 h 922704"/>
                <a:gd name="connsiteX2-175" fmla="*/ 945108 w 3289407"/>
                <a:gd name="connsiteY2-176" fmla="*/ 884498 h 922704"/>
                <a:gd name="connsiteX3-177" fmla="*/ 0 w 3289407"/>
                <a:gd name="connsiteY3-178" fmla="*/ 384340 h 922704"/>
                <a:gd name="connsiteX4-179" fmla="*/ 2350437 w 3289407"/>
                <a:gd name="connsiteY4-180" fmla="*/ 41278 h 922704"/>
                <a:gd name="connsiteX0-181" fmla="*/ 2350437 w 3289407"/>
                <a:gd name="connsiteY0-182" fmla="*/ 41142 h 922568"/>
                <a:gd name="connsiteX1-183" fmla="*/ 3289407 w 3289407"/>
                <a:gd name="connsiteY1-184" fmla="*/ 541299 h 922568"/>
                <a:gd name="connsiteX2-185" fmla="*/ 945108 w 3289407"/>
                <a:gd name="connsiteY2-186" fmla="*/ 884362 h 922568"/>
                <a:gd name="connsiteX3-187" fmla="*/ 0 w 3289407"/>
                <a:gd name="connsiteY3-188" fmla="*/ 384204 h 922568"/>
                <a:gd name="connsiteX4-189" fmla="*/ 2350437 w 3289407"/>
                <a:gd name="connsiteY4-190" fmla="*/ 41142 h 922568"/>
                <a:gd name="connsiteX0-191" fmla="*/ 2350437 w 3289407"/>
                <a:gd name="connsiteY0-192" fmla="*/ 41142 h 924386"/>
                <a:gd name="connsiteX1-193" fmla="*/ 3289407 w 3289407"/>
                <a:gd name="connsiteY1-194" fmla="*/ 541299 h 924386"/>
                <a:gd name="connsiteX2-195" fmla="*/ 945108 w 3289407"/>
                <a:gd name="connsiteY2-196" fmla="*/ 884362 h 924386"/>
                <a:gd name="connsiteX3-197" fmla="*/ 0 w 3289407"/>
                <a:gd name="connsiteY3-198" fmla="*/ 384204 h 924386"/>
                <a:gd name="connsiteX4-199" fmla="*/ 2350437 w 3289407"/>
                <a:gd name="connsiteY4-200" fmla="*/ 41142 h 924386"/>
                <a:gd name="connsiteX0-201" fmla="*/ 2350437 w 3289407"/>
                <a:gd name="connsiteY0-202" fmla="*/ 41142 h 925097"/>
                <a:gd name="connsiteX1-203" fmla="*/ 3289407 w 3289407"/>
                <a:gd name="connsiteY1-204" fmla="*/ 541299 h 925097"/>
                <a:gd name="connsiteX2-205" fmla="*/ 945108 w 3289407"/>
                <a:gd name="connsiteY2-206" fmla="*/ 884362 h 925097"/>
                <a:gd name="connsiteX3-207" fmla="*/ 0 w 3289407"/>
                <a:gd name="connsiteY3-208" fmla="*/ 384204 h 925097"/>
                <a:gd name="connsiteX4-209" fmla="*/ 2350437 w 3289407"/>
                <a:gd name="connsiteY4-210" fmla="*/ 41142 h 925097"/>
                <a:gd name="connsiteX0-211" fmla="*/ 2350437 w 3289407"/>
                <a:gd name="connsiteY0-212" fmla="*/ 41142 h 925097"/>
                <a:gd name="connsiteX1-213" fmla="*/ 3289407 w 3289407"/>
                <a:gd name="connsiteY1-214" fmla="*/ 541299 h 925097"/>
                <a:gd name="connsiteX2-215" fmla="*/ 945108 w 3289407"/>
                <a:gd name="connsiteY2-216" fmla="*/ 884362 h 925097"/>
                <a:gd name="connsiteX3-217" fmla="*/ 0 w 3289407"/>
                <a:gd name="connsiteY3-218" fmla="*/ 384204 h 925097"/>
                <a:gd name="connsiteX4-219" fmla="*/ 2350437 w 3289407"/>
                <a:gd name="connsiteY4-220" fmla="*/ 41142 h 925097"/>
                <a:gd name="connsiteX0-221" fmla="*/ 2350437 w 3289407"/>
                <a:gd name="connsiteY0-222" fmla="*/ 41142 h 925212"/>
                <a:gd name="connsiteX1-223" fmla="*/ 3289407 w 3289407"/>
                <a:gd name="connsiteY1-224" fmla="*/ 543680 h 925212"/>
                <a:gd name="connsiteX2-225" fmla="*/ 945108 w 3289407"/>
                <a:gd name="connsiteY2-226" fmla="*/ 884362 h 925212"/>
                <a:gd name="connsiteX3-227" fmla="*/ 0 w 3289407"/>
                <a:gd name="connsiteY3-228" fmla="*/ 384204 h 925212"/>
                <a:gd name="connsiteX4-229" fmla="*/ 2350437 w 3289407"/>
                <a:gd name="connsiteY4-230" fmla="*/ 41142 h 925212"/>
                <a:gd name="connsiteX0-231" fmla="*/ 2350437 w 3287026"/>
                <a:gd name="connsiteY0-232" fmla="*/ 41142 h 925327"/>
                <a:gd name="connsiteX1-233" fmla="*/ 3287026 w 3287026"/>
                <a:gd name="connsiteY1-234" fmla="*/ 546061 h 925327"/>
                <a:gd name="connsiteX2-235" fmla="*/ 945108 w 3287026"/>
                <a:gd name="connsiteY2-236" fmla="*/ 884362 h 925327"/>
                <a:gd name="connsiteX3-237" fmla="*/ 0 w 3287026"/>
                <a:gd name="connsiteY3-238" fmla="*/ 384204 h 925327"/>
                <a:gd name="connsiteX4-239" fmla="*/ 2350437 w 3287026"/>
                <a:gd name="connsiteY4-240" fmla="*/ 41142 h 925327"/>
              </a:gdLst>
              <a:ahLst/>
              <a:cxnLst>
                <a:cxn ang="0">
                  <a:pos x="connsiteX0-231" y="connsiteY0-232"/>
                </a:cxn>
                <a:cxn ang="0">
                  <a:pos x="connsiteX1-233" y="connsiteY1-234"/>
                </a:cxn>
                <a:cxn ang="0">
                  <a:pos x="connsiteX2-235" y="connsiteY2-236"/>
                </a:cxn>
                <a:cxn ang="0">
                  <a:pos x="connsiteX3-237" y="connsiteY3-238"/>
                </a:cxn>
                <a:cxn ang="0">
                  <a:pos x="connsiteX4-239" y="connsiteY4-240"/>
                </a:cxn>
              </a:cxnLst>
              <a:rect l="l" t="t" r="r" b="b"/>
              <a:pathLst>
                <a:path w="3287026" h="925327">
                  <a:moveTo>
                    <a:pt x="2350437" y="41142"/>
                  </a:moveTo>
                  <a:lnTo>
                    <a:pt x="3287026" y="546061"/>
                  </a:lnTo>
                  <a:cubicBezTo>
                    <a:pt x="2390014" y="388345"/>
                    <a:pt x="1800122" y="1099692"/>
                    <a:pt x="945108" y="884362"/>
                  </a:cubicBezTo>
                  <a:lnTo>
                    <a:pt x="0" y="384204"/>
                  </a:lnTo>
                  <a:cubicBezTo>
                    <a:pt x="832574" y="564423"/>
                    <a:pt x="1625258" y="-178966"/>
                    <a:pt x="2350437" y="41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73000">
                  <a:schemeClr val="accent1"/>
                </a:gs>
              </a:gsLst>
              <a:lin ang="15600000" scaled="0"/>
              <a:tileRect/>
            </a:gradFill>
            <a:ln w="1270" cap="flat" cmpd="sng" algn="ctr">
              <a:noFill/>
              <a:prstDash val="sysDot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866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2035372" y="3035370"/>
            <a:ext cx="3703024" cy="1233803"/>
            <a:chOff x="3342354" y="1238968"/>
            <a:chExt cx="3296012" cy="1097933"/>
          </a:xfrm>
        </p:grpSpPr>
        <p:sp>
          <p:nvSpPr>
            <p:cNvPr id="21" name="矩形 1"/>
            <p:cNvSpPr/>
            <p:nvPr/>
          </p:nvSpPr>
          <p:spPr>
            <a:xfrm>
              <a:off x="3346121" y="1617501"/>
              <a:ext cx="937951" cy="683618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136 w 932833"/>
                <a:gd name="connsiteY0-42" fmla="*/ 0 h 674455"/>
                <a:gd name="connsiteX1-43" fmla="*/ 932833 w 932833"/>
                <a:gd name="connsiteY1-44" fmla="*/ 494021 h 674455"/>
                <a:gd name="connsiteX2-45" fmla="*/ 929765 w 932833"/>
                <a:gd name="connsiteY2-46" fmla="*/ 674455 h 674455"/>
                <a:gd name="connsiteX3-47" fmla="*/ 0 w 932833"/>
                <a:gd name="connsiteY3-48" fmla="*/ 155886 h 674455"/>
                <a:gd name="connsiteX4-49" fmla="*/ 6136 w 932833"/>
                <a:gd name="connsiteY4-50" fmla="*/ 0 h 674455"/>
                <a:gd name="connsiteX0-51" fmla="*/ 295 w 933129"/>
                <a:gd name="connsiteY0-52" fmla="*/ 0 h 674455"/>
                <a:gd name="connsiteX1-53" fmla="*/ 933129 w 933129"/>
                <a:gd name="connsiteY1-54" fmla="*/ 494021 h 674455"/>
                <a:gd name="connsiteX2-55" fmla="*/ 930061 w 933129"/>
                <a:gd name="connsiteY2-56" fmla="*/ 674455 h 674455"/>
                <a:gd name="connsiteX3-57" fmla="*/ 296 w 933129"/>
                <a:gd name="connsiteY3-58" fmla="*/ 155886 h 674455"/>
                <a:gd name="connsiteX4-59" fmla="*/ 295 w 933129"/>
                <a:gd name="connsiteY4-60" fmla="*/ 0 h 674455"/>
                <a:gd name="connsiteX0-61" fmla="*/ 295 w 935588"/>
                <a:gd name="connsiteY0-62" fmla="*/ 0 h 674455"/>
                <a:gd name="connsiteX1-63" fmla="*/ 935588 w 935588"/>
                <a:gd name="connsiteY1-64" fmla="*/ 486646 h 674455"/>
                <a:gd name="connsiteX2-65" fmla="*/ 930061 w 935588"/>
                <a:gd name="connsiteY2-66" fmla="*/ 674455 h 674455"/>
                <a:gd name="connsiteX3-67" fmla="*/ 296 w 935588"/>
                <a:gd name="connsiteY3-68" fmla="*/ 155886 h 674455"/>
                <a:gd name="connsiteX4-69" fmla="*/ 295 w 935588"/>
                <a:gd name="connsiteY4-70" fmla="*/ 0 h 674455"/>
                <a:gd name="connsiteX0-71" fmla="*/ 118 w 939356"/>
                <a:gd name="connsiteY0-72" fmla="*/ 0 h 682345"/>
                <a:gd name="connsiteX1-73" fmla="*/ 939356 w 939356"/>
                <a:gd name="connsiteY1-74" fmla="*/ 494536 h 682345"/>
                <a:gd name="connsiteX2-75" fmla="*/ 933829 w 939356"/>
                <a:gd name="connsiteY2-76" fmla="*/ 682345 h 682345"/>
                <a:gd name="connsiteX3-77" fmla="*/ 4064 w 939356"/>
                <a:gd name="connsiteY3-78" fmla="*/ 163776 h 682345"/>
                <a:gd name="connsiteX4-79" fmla="*/ 118 w 939356"/>
                <a:gd name="connsiteY4-80" fmla="*/ 0 h 682345"/>
              </a:gdLst>
              <a:ahLst/>
              <a:cxnLst>
                <a:cxn ang="0">
                  <a:pos x="connsiteX0-71" y="connsiteY0-72"/>
                </a:cxn>
                <a:cxn ang="0">
                  <a:pos x="connsiteX1-73" y="connsiteY1-74"/>
                </a:cxn>
                <a:cxn ang="0">
                  <a:pos x="connsiteX2-75" y="connsiteY2-76"/>
                </a:cxn>
                <a:cxn ang="0">
                  <a:pos x="connsiteX3-77" y="connsiteY3-78"/>
                </a:cxn>
                <a:cxn ang="0">
                  <a:pos x="connsiteX4-79" y="connsiteY4-80"/>
                </a:cxn>
              </a:cxnLst>
              <a:rect l="l" t="t" r="r" b="b"/>
              <a:pathLst>
                <a:path w="939356" h="682345">
                  <a:moveTo>
                    <a:pt x="118" y="0"/>
                  </a:moveTo>
                  <a:lnTo>
                    <a:pt x="939356" y="494536"/>
                  </a:lnTo>
                  <a:cubicBezTo>
                    <a:pt x="938333" y="554681"/>
                    <a:pt x="934852" y="622200"/>
                    <a:pt x="933829" y="682345"/>
                  </a:cubicBezTo>
                  <a:lnTo>
                    <a:pt x="4064" y="163776"/>
                  </a:lnTo>
                  <a:cubicBezTo>
                    <a:pt x="5087" y="107723"/>
                    <a:pt x="-905" y="56053"/>
                    <a:pt x="11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69000">
                  <a:schemeClr val="accent2">
                    <a:lumMod val="75000"/>
                  </a:schemeClr>
                </a:gs>
              </a:gsLst>
              <a:lin ang="7200000" scaled="0"/>
              <a:tileRect/>
            </a:gradFill>
            <a:ln w="1270" cap="flat" cmpd="sng" algn="ctr">
              <a:noFill/>
              <a:prstDash val="sysDot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866" kern="0" dirty="0">
                <a:solidFill>
                  <a:prstClr val="white"/>
                </a:solidFill>
              </a:endParaRPr>
            </a:p>
          </p:txBody>
        </p:sp>
        <p:sp>
          <p:nvSpPr>
            <p:cNvPr id="22" name="矩形 1"/>
            <p:cNvSpPr/>
            <p:nvPr/>
          </p:nvSpPr>
          <p:spPr>
            <a:xfrm>
              <a:off x="4278421" y="1749328"/>
              <a:ext cx="2359945" cy="587573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718019 w 932833"/>
                <a:gd name="connsiteY0-42" fmla="*/ 0 h 1002780"/>
                <a:gd name="connsiteX1-43" fmla="*/ 932833 w 932833"/>
                <a:gd name="connsiteY1-44" fmla="*/ 822346 h 1002780"/>
                <a:gd name="connsiteX2-45" fmla="*/ 929765 w 932833"/>
                <a:gd name="connsiteY2-46" fmla="*/ 1002780 h 1002780"/>
                <a:gd name="connsiteX3-47" fmla="*/ 0 w 932833"/>
                <a:gd name="connsiteY3-48" fmla="*/ 484211 h 1002780"/>
                <a:gd name="connsiteX4-49" fmla="*/ 718019 w 932833"/>
                <a:gd name="connsiteY4-50" fmla="*/ 0 h 1002780"/>
                <a:gd name="connsiteX0-51" fmla="*/ 6137 w 220951"/>
                <a:gd name="connsiteY0-52" fmla="*/ 0 h 1002780"/>
                <a:gd name="connsiteX1-53" fmla="*/ 220951 w 220951"/>
                <a:gd name="connsiteY1-54" fmla="*/ 822346 h 1002780"/>
                <a:gd name="connsiteX2-55" fmla="*/ 217883 w 220951"/>
                <a:gd name="connsiteY2-56" fmla="*/ 1002780 h 1002780"/>
                <a:gd name="connsiteX3-57" fmla="*/ 0 w 220951"/>
                <a:gd name="connsiteY3-58" fmla="*/ 180434 h 1002780"/>
                <a:gd name="connsiteX4-59" fmla="*/ 6137 w 220951"/>
                <a:gd name="connsiteY4-60" fmla="*/ 0 h 1002780"/>
                <a:gd name="connsiteX0-61" fmla="*/ 6137 w 2350459"/>
                <a:gd name="connsiteY0-62" fmla="*/ 325257 h 1328037"/>
                <a:gd name="connsiteX1-63" fmla="*/ 2350459 w 2350459"/>
                <a:gd name="connsiteY1-64" fmla="*/ 0 h 1328037"/>
                <a:gd name="connsiteX2-65" fmla="*/ 217883 w 2350459"/>
                <a:gd name="connsiteY2-66" fmla="*/ 1328037 h 1328037"/>
                <a:gd name="connsiteX3-67" fmla="*/ 0 w 2350459"/>
                <a:gd name="connsiteY3-68" fmla="*/ 505691 h 1328037"/>
                <a:gd name="connsiteX4-69" fmla="*/ 6137 w 2350459"/>
                <a:gd name="connsiteY4-70" fmla="*/ 325257 h 1328037"/>
                <a:gd name="connsiteX0-71" fmla="*/ 6137 w 2359731"/>
                <a:gd name="connsiteY0-72" fmla="*/ 325257 h 505691"/>
                <a:gd name="connsiteX1-73" fmla="*/ 2350459 w 2359731"/>
                <a:gd name="connsiteY1-74" fmla="*/ 0 h 505691"/>
                <a:gd name="connsiteX2-75" fmla="*/ 2359666 w 2359731"/>
                <a:gd name="connsiteY2-76" fmla="*/ 162024 h 505691"/>
                <a:gd name="connsiteX3-77" fmla="*/ 0 w 2359731"/>
                <a:gd name="connsiteY3-78" fmla="*/ 505691 h 505691"/>
                <a:gd name="connsiteX4-79" fmla="*/ 6137 w 2359731"/>
                <a:gd name="connsiteY4-80" fmla="*/ 325257 h 505691"/>
                <a:gd name="connsiteX0-81" fmla="*/ 6137 w 2359731"/>
                <a:gd name="connsiteY0-82" fmla="*/ 325257 h 505691"/>
                <a:gd name="connsiteX1-83" fmla="*/ 2350459 w 2359731"/>
                <a:gd name="connsiteY1-84" fmla="*/ 0 h 505691"/>
                <a:gd name="connsiteX2-85" fmla="*/ 2359666 w 2359731"/>
                <a:gd name="connsiteY2-86" fmla="*/ 162024 h 505691"/>
                <a:gd name="connsiteX3-87" fmla="*/ 0 w 2359731"/>
                <a:gd name="connsiteY3-88" fmla="*/ 505691 h 505691"/>
                <a:gd name="connsiteX4-89" fmla="*/ 6137 w 2359731"/>
                <a:gd name="connsiteY4-90" fmla="*/ 325257 h 505691"/>
                <a:gd name="connsiteX0-91" fmla="*/ 6137 w 2359731"/>
                <a:gd name="connsiteY0-92" fmla="*/ 342218 h 522652"/>
                <a:gd name="connsiteX1-93" fmla="*/ 2350459 w 2359731"/>
                <a:gd name="connsiteY1-94" fmla="*/ 16961 h 522652"/>
                <a:gd name="connsiteX2-95" fmla="*/ 2359666 w 2359731"/>
                <a:gd name="connsiteY2-96" fmla="*/ 178985 h 522652"/>
                <a:gd name="connsiteX3-97" fmla="*/ 0 w 2359731"/>
                <a:gd name="connsiteY3-98" fmla="*/ 522652 h 522652"/>
                <a:gd name="connsiteX4-99" fmla="*/ 6137 w 2359731"/>
                <a:gd name="connsiteY4-100" fmla="*/ 342218 h 522652"/>
                <a:gd name="connsiteX0-101" fmla="*/ 6137 w 2359731"/>
                <a:gd name="connsiteY0-102" fmla="*/ 339118 h 519552"/>
                <a:gd name="connsiteX1-103" fmla="*/ 2350459 w 2359731"/>
                <a:gd name="connsiteY1-104" fmla="*/ 13861 h 519552"/>
                <a:gd name="connsiteX2-105" fmla="*/ 2359666 w 2359731"/>
                <a:gd name="connsiteY2-106" fmla="*/ 175885 h 519552"/>
                <a:gd name="connsiteX3-107" fmla="*/ 0 w 2359731"/>
                <a:gd name="connsiteY3-108" fmla="*/ 519552 h 519552"/>
                <a:gd name="connsiteX4-109" fmla="*/ 6137 w 2359731"/>
                <a:gd name="connsiteY4-110" fmla="*/ 339118 h 519552"/>
                <a:gd name="connsiteX0-111" fmla="*/ 6137 w 2359731"/>
                <a:gd name="connsiteY0-112" fmla="*/ 364589 h 545023"/>
                <a:gd name="connsiteX1-113" fmla="*/ 2350459 w 2359731"/>
                <a:gd name="connsiteY1-114" fmla="*/ 39332 h 545023"/>
                <a:gd name="connsiteX2-115" fmla="*/ 2359666 w 2359731"/>
                <a:gd name="connsiteY2-116" fmla="*/ 201356 h 545023"/>
                <a:gd name="connsiteX3-117" fmla="*/ 0 w 2359731"/>
                <a:gd name="connsiteY3-118" fmla="*/ 545023 h 545023"/>
                <a:gd name="connsiteX4-119" fmla="*/ 6137 w 2359731"/>
                <a:gd name="connsiteY4-120" fmla="*/ 364589 h 545023"/>
                <a:gd name="connsiteX0-121" fmla="*/ 6137 w 2359731"/>
                <a:gd name="connsiteY0-122" fmla="*/ 362263 h 542697"/>
                <a:gd name="connsiteX1-123" fmla="*/ 2350459 w 2359731"/>
                <a:gd name="connsiteY1-124" fmla="*/ 37006 h 542697"/>
                <a:gd name="connsiteX2-125" fmla="*/ 2359666 w 2359731"/>
                <a:gd name="connsiteY2-126" fmla="*/ 199030 h 542697"/>
                <a:gd name="connsiteX3-127" fmla="*/ 0 w 2359731"/>
                <a:gd name="connsiteY3-128" fmla="*/ 542697 h 542697"/>
                <a:gd name="connsiteX4-129" fmla="*/ 6137 w 2359731"/>
                <a:gd name="connsiteY4-130" fmla="*/ 362263 h 542697"/>
                <a:gd name="connsiteX0-131" fmla="*/ 6137 w 2359731"/>
                <a:gd name="connsiteY0-132" fmla="*/ 362263 h 572970"/>
                <a:gd name="connsiteX1-133" fmla="*/ 2350459 w 2359731"/>
                <a:gd name="connsiteY1-134" fmla="*/ 37006 h 572970"/>
                <a:gd name="connsiteX2-135" fmla="*/ 2359666 w 2359731"/>
                <a:gd name="connsiteY2-136" fmla="*/ 199030 h 572970"/>
                <a:gd name="connsiteX3-137" fmla="*/ 0 w 2359731"/>
                <a:gd name="connsiteY3-138" fmla="*/ 542697 h 572970"/>
                <a:gd name="connsiteX4-139" fmla="*/ 6137 w 2359731"/>
                <a:gd name="connsiteY4-140" fmla="*/ 362263 h 572970"/>
                <a:gd name="connsiteX0-141" fmla="*/ 6137 w 2359731"/>
                <a:gd name="connsiteY0-142" fmla="*/ 362263 h 561869"/>
                <a:gd name="connsiteX1-143" fmla="*/ 2350459 w 2359731"/>
                <a:gd name="connsiteY1-144" fmla="*/ 37006 h 561869"/>
                <a:gd name="connsiteX2-145" fmla="*/ 2359666 w 2359731"/>
                <a:gd name="connsiteY2-146" fmla="*/ 199030 h 561869"/>
                <a:gd name="connsiteX3-147" fmla="*/ 0 w 2359731"/>
                <a:gd name="connsiteY3-148" fmla="*/ 542697 h 561869"/>
                <a:gd name="connsiteX4-149" fmla="*/ 6137 w 2359731"/>
                <a:gd name="connsiteY4-150" fmla="*/ 362263 h 561869"/>
                <a:gd name="connsiteX0-151" fmla="*/ 6137 w 2359731"/>
                <a:gd name="connsiteY0-152" fmla="*/ 362263 h 578020"/>
                <a:gd name="connsiteX1-153" fmla="*/ 2350459 w 2359731"/>
                <a:gd name="connsiteY1-154" fmla="*/ 37006 h 578020"/>
                <a:gd name="connsiteX2-155" fmla="*/ 2359666 w 2359731"/>
                <a:gd name="connsiteY2-156" fmla="*/ 199030 h 578020"/>
                <a:gd name="connsiteX3-157" fmla="*/ 0 w 2359731"/>
                <a:gd name="connsiteY3-158" fmla="*/ 542697 h 578020"/>
                <a:gd name="connsiteX4-159" fmla="*/ 6137 w 2359731"/>
                <a:gd name="connsiteY4-160" fmla="*/ 362263 h 578020"/>
                <a:gd name="connsiteX0-161" fmla="*/ 6137 w 2359731"/>
                <a:gd name="connsiteY0-162" fmla="*/ 362263 h 576930"/>
                <a:gd name="connsiteX1-163" fmla="*/ 2350459 w 2359731"/>
                <a:gd name="connsiteY1-164" fmla="*/ 37006 h 576930"/>
                <a:gd name="connsiteX2-165" fmla="*/ 2359666 w 2359731"/>
                <a:gd name="connsiteY2-166" fmla="*/ 199030 h 576930"/>
                <a:gd name="connsiteX3-167" fmla="*/ 0 w 2359731"/>
                <a:gd name="connsiteY3-168" fmla="*/ 542697 h 576930"/>
                <a:gd name="connsiteX4-169" fmla="*/ 6137 w 2359731"/>
                <a:gd name="connsiteY4-170" fmla="*/ 362263 h 576930"/>
                <a:gd name="connsiteX0-171" fmla="*/ 6137 w 2359731"/>
                <a:gd name="connsiteY0-172" fmla="*/ 362263 h 577791"/>
                <a:gd name="connsiteX1-173" fmla="*/ 2350459 w 2359731"/>
                <a:gd name="connsiteY1-174" fmla="*/ 37006 h 577791"/>
                <a:gd name="connsiteX2-175" fmla="*/ 2359666 w 2359731"/>
                <a:gd name="connsiteY2-176" fmla="*/ 199030 h 577791"/>
                <a:gd name="connsiteX3-177" fmla="*/ 0 w 2359731"/>
                <a:gd name="connsiteY3-178" fmla="*/ 542697 h 577791"/>
                <a:gd name="connsiteX4-179" fmla="*/ 6137 w 2359731"/>
                <a:gd name="connsiteY4-180" fmla="*/ 362263 h 577791"/>
                <a:gd name="connsiteX0-181" fmla="*/ 6137 w 2359731"/>
                <a:gd name="connsiteY0-182" fmla="*/ 362263 h 577917"/>
                <a:gd name="connsiteX1-183" fmla="*/ 2350459 w 2359731"/>
                <a:gd name="connsiteY1-184" fmla="*/ 37006 h 577917"/>
                <a:gd name="connsiteX2-185" fmla="*/ 2359666 w 2359731"/>
                <a:gd name="connsiteY2-186" fmla="*/ 202099 h 577917"/>
                <a:gd name="connsiteX3-187" fmla="*/ 0 w 2359731"/>
                <a:gd name="connsiteY3-188" fmla="*/ 542697 h 577917"/>
                <a:gd name="connsiteX4-189" fmla="*/ 6137 w 2359731"/>
                <a:gd name="connsiteY4-190" fmla="*/ 362263 h 577917"/>
                <a:gd name="connsiteX0-191" fmla="*/ 6137 w 2359731"/>
                <a:gd name="connsiteY0-192" fmla="*/ 362263 h 577677"/>
                <a:gd name="connsiteX1-193" fmla="*/ 2350459 w 2359731"/>
                <a:gd name="connsiteY1-194" fmla="*/ 37006 h 577677"/>
                <a:gd name="connsiteX2-195" fmla="*/ 2359666 w 2359731"/>
                <a:gd name="connsiteY2-196" fmla="*/ 202099 h 577677"/>
                <a:gd name="connsiteX3-197" fmla="*/ 0 w 2359731"/>
                <a:gd name="connsiteY3-198" fmla="*/ 542697 h 577677"/>
                <a:gd name="connsiteX4-199" fmla="*/ 6137 w 2359731"/>
                <a:gd name="connsiteY4-200" fmla="*/ 362263 h 577677"/>
                <a:gd name="connsiteX0-201" fmla="*/ 6137 w 2359731"/>
                <a:gd name="connsiteY0-202" fmla="*/ 362263 h 580621"/>
                <a:gd name="connsiteX1-203" fmla="*/ 2350459 w 2359731"/>
                <a:gd name="connsiteY1-204" fmla="*/ 37006 h 580621"/>
                <a:gd name="connsiteX2-205" fmla="*/ 2359666 w 2359731"/>
                <a:gd name="connsiteY2-206" fmla="*/ 202099 h 580621"/>
                <a:gd name="connsiteX3-207" fmla="*/ 0 w 2359731"/>
                <a:gd name="connsiteY3-208" fmla="*/ 545765 h 580621"/>
                <a:gd name="connsiteX4-209" fmla="*/ 6137 w 2359731"/>
                <a:gd name="connsiteY4-210" fmla="*/ 362263 h 580621"/>
                <a:gd name="connsiteX0-211" fmla="*/ 15343 w 2368937"/>
                <a:gd name="connsiteY0-212" fmla="*/ 362263 h 580621"/>
                <a:gd name="connsiteX1-213" fmla="*/ 2359665 w 2368937"/>
                <a:gd name="connsiteY1-214" fmla="*/ 37006 h 580621"/>
                <a:gd name="connsiteX2-215" fmla="*/ 2368872 w 2368937"/>
                <a:gd name="connsiteY2-216" fmla="*/ 202099 h 580621"/>
                <a:gd name="connsiteX3-217" fmla="*/ 0 w 2368937"/>
                <a:gd name="connsiteY3-218" fmla="*/ 545765 h 580621"/>
                <a:gd name="connsiteX4-219" fmla="*/ 15343 w 2368937"/>
                <a:gd name="connsiteY4-220" fmla="*/ 362263 h 580621"/>
                <a:gd name="connsiteX0-221" fmla="*/ 12962 w 2368937"/>
                <a:gd name="connsiteY0-222" fmla="*/ 369112 h 580326"/>
                <a:gd name="connsiteX1-223" fmla="*/ 2359665 w 2368937"/>
                <a:gd name="connsiteY1-224" fmla="*/ 36711 h 580326"/>
                <a:gd name="connsiteX2-225" fmla="*/ 2368872 w 2368937"/>
                <a:gd name="connsiteY2-226" fmla="*/ 201804 h 580326"/>
                <a:gd name="connsiteX3-227" fmla="*/ 0 w 2368937"/>
                <a:gd name="connsiteY3-228" fmla="*/ 545470 h 580326"/>
                <a:gd name="connsiteX4-229" fmla="*/ 12962 w 2368937"/>
                <a:gd name="connsiteY4-230" fmla="*/ 369112 h 580326"/>
                <a:gd name="connsiteX0-231" fmla="*/ 8200 w 2364175"/>
                <a:gd name="connsiteY0-232" fmla="*/ 369112 h 578041"/>
                <a:gd name="connsiteX1-233" fmla="*/ 2354903 w 2364175"/>
                <a:gd name="connsiteY1-234" fmla="*/ 36711 h 578041"/>
                <a:gd name="connsiteX2-235" fmla="*/ 2364110 w 2364175"/>
                <a:gd name="connsiteY2-236" fmla="*/ 201804 h 578041"/>
                <a:gd name="connsiteX3-237" fmla="*/ 0 w 2364175"/>
                <a:gd name="connsiteY3-238" fmla="*/ 543089 h 578041"/>
                <a:gd name="connsiteX4-239" fmla="*/ 8200 w 2364175"/>
                <a:gd name="connsiteY4-240" fmla="*/ 369112 h 578041"/>
                <a:gd name="connsiteX0-241" fmla="*/ 3438 w 2359413"/>
                <a:gd name="connsiteY0-242" fmla="*/ 369112 h 584898"/>
                <a:gd name="connsiteX1-243" fmla="*/ 2350141 w 2359413"/>
                <a:gd name="connsiteY1-244" fmla="*/ 36711 h 584898"/>
                <a:gd name="connsiteX2-245" fmla="*/ 2359348 w 2359413"/>
                <a:gd name="connsiteY2-246" fmla="*/ 201804 h 584898"/>
                <a:gd name="connsiteX3-247" fmla="*/ 0 w 2359413"/>
                <a:gd name="connsiteY3-248" fmla="*/ 550233 h 584898"/>
                <a:gd name="connsiteX4-249" fmla="*/ 3438 w 2359413"/>
                <a:gd name="connsiteY4-250" fmla="*/ 369112 h 584898"/>
                <a:gd name="connsiteX0-251" fmla="*/ 1057 w 2357032"/>
                <a:gd name="connsiteY0-252" fmla="*/ 369112 h 584898"/>
                <a:gd name="connsiteX1-253" fmla="*/ 2347760 w 2357032"/>
                <a:gd name="connsiteY1-254" fmla="*/ 36711 h 584898"/>
                <a:gd name="connsiteX2-255" fmla="*/ 2356967 w 2357032"/>
                <a:gd name="connsiteY2-256" fmla="*/ 201804 h 584898"/>
                <a:gd name="connsiteX3-257" fmla="*/ 0 w 2357032"/>
                <a:gd name="connsiteY3-258" fmla="*/ 550233 h 584898"/>
                <a:gd name="connsiteX4-259" fmla="*/ 1057 w 2357032"/>
                <a:gd name="connsiteY4-260" fmla="*/ 369112 h 584898"/>
                <a:gd name="connsiteX0-261" fmla="*/ 3438 w 2359413"/>
                <a:gd name="connsiteY0-262" fmla="*/ 369112 h 587186"/>
                <a:gd name="connsiteX1-263" fmla="*/ 2350141 w 2359413"/>
                <a:gd name="connsiteY1-264" fmla="*/ 36711 h 587186"/>
                <a:gd name="connsiteX2-265" fmla="*/ 2359348 w 2359413"/>
                <a:gd name="connsiteY2-266" fmla="*/ 201804 h 587186"/>
                <a:gd name="connsiteX3-267" fmla="*/ 0 w 2359413"/>
                <a:gd name="connsiteY3-268" fmla="*/ 552615 h 587186"/>
                <a:gd name="connsiteX4-269" fmla="*/ 3438 w 2359413"/>
                <a:gd name="connsiteY4-270" fmla="*/ 369112 h 587186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359413" h="587186">
                  <a:moveTo>
                    <a:pt x="3438" y="369112"/>
                  </a:moveTo>
                  <a:cubicBezTo>
                    <a:pt x="846249" y="601292"/>
                    <a:pt x="1577906" y="-173990"/>
                    <a:pt x="2350141" y="36711"/>
                  </a:cubicBezTo>
                  <a:cubicBezTo>
                    <a:pt x="2349118" y="96856"/>
                    <a:pt x="2360371" y="141659"/>
                    <a:pt x="2359348" y="201804"/>
                  </a:cubicBezTo>
                  <a:cubicBezTo>
                    <a:pt x="1575861" y="309"/>
                    <a:pt x="804967" y="754111"/>
                    <a:pt x="0" y="552615"/>
                  </a:cubicBezTo>
                  <a:cubicBezTo>
                    <a:pt x="1023" y="496562"/>
                    <a:pt x="2415" y="425165"/>
                    <a:pt x="3438" y="369112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chemeClr val="bg2"/>
                </a:gs>
                <a:gs pos="64000">
                  <a:schemeClr val="accent2">
                    <a:lumMod val="75000"/>
                  </a:schemeClr>
                </a:gs>
              </a:gsLst>
              <a:lin ang="156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  <p:sp>
          <p:nvSpPr>
            <p:cNvPr id="23" name="矩形 1"/>
            <p:cNvSpPr/>
            <p:nvPr/>
          </p:nvSpPr>
          <p:spPr>
            <a:xfrm>
              <a:off x="3342354" y="1238968"/>
              <a:ext cx="3286594" cy="924674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56649 w 1586414"/>
                <a:gd name="connsiteY0-42" fmla="*/ 0 h 686729"/>
                <a:gd name="connsiteX1-43" fmla="*/ 1586414 w 1586414"/>
                <a:gd name="connsiteY1-44" fmla="*/ 506295 h 686729"/>
                <a:gd name="connsiteX2-45" fmla="*/ 1583346 w 1586414"/>
                <a:gd name="connsiteY2-46" fmla="*/ 686729 h 686729"/>
                <a:gd name="connsiteX3-47" fmla="*/ 0 w 1586414"/>
                <a:gd name="connsiteY3-48" fmla="*/ 275556 h 686729"/>
                <a:gd name="connsiteX4-49" fmla="*/ 656649 w 1586414"/>
                <a:gd name="connsiteY4-50" fmla="*/ 0 h 686729"/>
                <a:gd name="connsiteX0-51" fmla="*/ 656649 w 1586414"/>
                <a:gd name="connsiteY0-52" fmla="*/ 0 h 775714"/>
                <a:gd name="connsiteX1-53" fmla="*/ 1586414 w 1586414"/>
                <a:gd name="connsiteY1-54" fmla="*/ 506295 h 775714"/>
                <a:gd name="connsiteX2-55" fmla="*/ 945108 w 1586414"/>
                <a:gd name="connsiteY2-56" fmla="*/ 775714 h 775714"/>
                <a:gd name="connsiteX3-57" fmla="*/ 0 w 1586414"/>
                <a:gd name="connsiteY3-58" fmla="*/ 275556 h 775714"/>
                <a:gd name="connsiteX4-59" fmla="*/ 656649 w 1586414"/>
                <a:gd name="connsiteY4-60" fmla="*/ 0 h 775714"/>
                <a:gd name="connsiteX0-61" fmla="*/ 656649 w 3295544"/>
                <a:gd name="connsiteY0-62" fmla="*/ 0 h 775714"/>
                <a:gd name="connsiteX1-63" fmla="*/ 3295544 w 3295544"/>
                <a:gd name="connsiteY1-64" fmla="*/ 435720 h 775714"/>
                <a:gd name="connsiteX2-65" fmla="*/ 945108 w 3295544"/>
                <a:gd name="connsiteY2-66" fmla="*/ 775714 h 775714"/>
                <a:gd name="connsiteX3-67" fmla="*/ 0 w 3295544"/>
                <a:gd name="connsiteY3-68" fmla="*/ 275556 h 775714"/>
                <a:gd name="connsiteX4-69" fmla="*/ 656649 w 3295544"/>
                <a:gd name="connsiteY4-70" fmla="*/ 0 h 775714"/>
                <a:gd name="connsiteX0-71" fmla="*/ 2350437 w 3295544"/>
                <a:gd name="connsiteY0-72" fmla="*/ 0 h 843220"/>
                <a:gd name="connsiteX1-73" fmla="*/ 3295544 w 3295544"/>
                <a:gd name="connsiteY1-74" fmla="*/ 503226 h 843220"/>
                <a:gd name="connsiteX2-75" fmla="*/ 945108 w 3295544"/>
                <a:gd name="connsiteY2-76" fmla="*/ 843220 h 843220"/>
                <a:gd name="connsiteX3-77" fmla="*/ 0 w 3295544"/>
                <a:gd name="connsiteY3-78" fmla="*/ 343062 h 843220"/>
                <a:gd name="connsiteX4-79" fmla="*/ 2350437 w 3295544"/>
                <a:gd name="connsiteY4-80" fmla="*/ 0 h 843220"/>
                <a:gd name="connsiteX0-81" fmla="*/ 2350437 w 3289407"/>
                <a:gd name="connsiteY0-82" fmla="*/ 0 h 843220"/>
                <a:gd name="connsiteX1-83" fmla="*/ 3289407 w 3289407"/>
                <a:gd name="connsiteY1-84" fmla="*/ 500157 h 843220"/>
                <a:gd name="connsiteX2-85" fmla="*/ 945108 w 3289407"/>
                <a:gd name="connsiteY2-86" fmla="*/ 843220 h 843220"/>
                <a:gd name="connsiteX3-87" fmla="*/ 0 w 3289407"/>
                <a:gd name="connsiteY3-88" fmla="*/ 343062 h 843220"/>
                <a:gd name="connsiteX4-89" fmla="*/ 2350437 w 3289407"/>
                <a:gd name="connsiteY4-90" fmla="*/ 0 h 843220"/>
                <a:gd name="connsiteX0-91" fmla="*/ 2350437 w 3289407"/>
                <a:gd name="connsiteY0-92" fmla="*/ 0 h 843220"/>
                <a:gd name="connsiteX1-93" fmla="*/ 3289407 w 3289407"/>
                <a:gd name="connsiteY1-94" fmla="*/ 500157 h 843220"/>
                <a:gd name="connsiteX2-95" fmla="*/ 945108 w 3289407"/>
                <a:gd name="connsiteY2-96" fmla="*/ 843220 h 843220"/>
                <a:gd name="connsiteX3-97" fmla="*/ 0 w 3289407"/>
                <a:gd name="connsiteY3-98" fmla="*/ 343062 h 843220"/>
                <a:gd name="connsiteX4-99" fmla="*/ 2350437 w 3289407"/>
                <a:gd name="connsiteY4-100" fmla="*/ 0 h 843220"/>
                <a:gd name="connsiteX0-101" fmla="*/ 2350437 w 3289407"/>
                <a:gd name="connsiteY0-102" fmla="*/ 0 h 862958"/>
                <a:gd name="connsiteX1-103" fmla="*/ 3289407 w 3289407"/>
                <a:gd name="connsiteY1-104" fmla="*/ 500157 h 862958"/>
                <a:gd name="connsiteX2-105" fmla="*/ 945108 w 3289407"/>
                <a:gd name="connsiteY2-106" fmla="*/ 843220 h 862958"/>
                <a:gd name="connsiteX3-107" fmla="*/ 0 w 3289407"/>
                <a:gd name="connsiteY3-108" fmla="*/ 343062 h 862958"/>
                <a:gd name="connsiteX4-109" fmla="*/ 2350437 w 3289407"/>
                <a:gd name="connsiteY4-110" fmla="*/ 0 h 862958"/>
                <a:gd name="connsiteX0-111" fmla="*/ 2350437 w 3289407"/>
                <a:gd name="connsiteY0-112" fmla="*/ 0 h 880426"/>
                <a:gd name="connsiteX1-113" fmla="*/ 3289407 w 3289407"/>
                <a:gd name="connsiteY1-114" fmla="*/ 500157 h 880426"/>
                <a:gd name="connsiteX2-115" fmla="*/ 945108 w 3289407"/>
                <a:gd name="connsiteY2-116" fmla="*/ 843220 h 880426"/>
                <a:gd name="connsiteX3-117" fmla="*/ 0 w 3289407"/>
                <a:gd name="connsiteY3-118" fmla="*/ 343062 h 880426"/>
                <a:gd name="connsiteX4-119" fmla="*/ 2350437 w 3289407"/>
                <a:gd name="connsiteY4-120" fmla="*/ 0 h 880426"/>
                <a:gd name="connsiteX0-121" fmla="*/ 2350437 w 3289407"/>
                <a:gd name="connsiteY0-122" fmla="*/ 0 h 879633"/>
                <a:gd name="connsiteX1-123" fmla="*/ 3289407 w 3289407"/>
                <a:gd name="connsiteY1-124" fmla="*/ 500157 h 879633"/>
                <a:gd name="connsiteX2-125" fmla="*/ 945108 w 3289407"/>
                <a:gd name="connsiteY2-126" fmla="*/ 843220 h 879633"/>
                <a:gd name="connsiteX3-127" fmla="*/ 0 w 3289407"/>
                <a:gd name="connsiteY3-128" fmla="*/ 343062 h 879633"/>
                <a:gd name="connsiteX4-129" fmla="*/ 2350437 w 3289407"/>
                <a:gd name="connsiteY4-130" fmla="*/ 0 h 879633"/>
                <a:gd name="connsiteX0-131" fmla="*/ 2350437 w 3289407"/>
                <a:gd name="connsiteY0-132" fmla="*/ 0 h 881426"/>
                <a:gd name="connsiteX1-133" fmla="*/ 3289407 w 3289407"/>
                <a:gd name="connsiteY1-134" fmla="*/ 500157 h 881426"/>
                <a:gd name="connsiteX2-135" fmla="*/ 945108 w 3289407"/>
                <a:gd name="connsiteY2-136" fmla="*/ 843220 h 881426"/>
                <a:gd name="connsiteX3-137" fmla="*/ 0 w 3289407"/>
                <a:gd name="connsiteY3-138" fmla="*/ 343062 h 881426"/>
                <a:gd name="connsiteX4-139" fmla="*/ 2350437 w 3289407"/>
                <a:gd name="connsiteY4-140" fmla="*/ 0 h 881426"/>
                <a:gd name="connsiteX0-141" fmla="*/ 2350437 w 3289407"/>
                <a:gd name="connsiteY0-142" fmla="*/ 0 h 881426"/>
                <a:gd name="connsiteX1-143" fmla="*/ 3289407 w 3289407"/>
                <a:gd name="connsiteY1-144" fmla="*/ 500157 h 881426"/>
                <a:gd name="connsiteX2-145" fmla="*/ 945108 w 3289407"/>
                <a:gd name="connsiteY2-146" fmla="*/ 843220 h 881426"/>
                <a:gd name="connsiteX3-147" fmla="*/ 0 w 3289407"/>
                <a:gd name="connsiteY3-148" fmla="*/ 343062 h 881426"/>
                <a:gd name="connsiteX4-149" fmla="*/ 2350437 w 3289407"/>
                <a:gd name="connsiteY4-150" fmla="*/ 0 h 881426"/>
                <a:gd name="connsiteX0-151" fmla="*/ 2350437 w 3289407"/>
                <a:gd name="connsiteY0-152" fmla="*/ 37515 h 918941"/>
                <a:gd name="connsiteX1-153" fmla="*/ 3289407 w 3289407"/>
                <a:gd name="connsiteY1-154" fmla="*/ 537672 h 918941"/>
                <a:gd name="connsiteX2-155" fmla="*/ 945108 w 3289407"/>
                <a:gd name="connsiteY2-156" fmla="*/ 880735 h 918941"/>
                <a:gd name="connsiteX3-157" fmla="*/ 0 w 3289407"/>
                <a:gd name="connsiteY3-158" fmla="*/ 380577 h 918941"/>
                <a:gd name="connsiteX4-159" fmla="*/ 2350437 w 3289407"/>
                <a:gd name="connsiteY4-160" fmla="*/ 37515 h 918941"/>
                <a:gd name="connsiteX0-161" fmla="*/ 2350437 w 3289407"/>
                <a:gd name="connsiteY0-162" fmla="*/ 35028 h 916454"/>
                <a:gd name="connsiteX1-163" fmla="*/ 3289407 w 3289407"/>
                <a:gd name="connsiteY1-164" fmla="*/ 535185 h 916454"/>
                <a:gd name="connsiteX2-165" fmla="*/ 945108 w 3289407"/>
                <a:gd name="connsiteY2-166" fmla="*/ 878248 h 916454"/>
                <a:gd name="connsiteX3-167" fmla="*/ 0 w 3289407"/>
                <a:gd name="connsiteY3-168" fmla="*/ 378090 h 916454"/>
                <a:gd name="connsiteX4-169" fmla="*/ 2350437 w 3289407"/>
                <a:gd name="connsiteY4-170" fmla="*/ 35028 h 916454"/>
                <a:gd name="connsiteX0-171" fmla="*/ 2350437 w 3289407"/>
                <a:gd name="connsiteY0-172" fmla="*/ 41278 h 922704"/>
                <a:gd name="connsiteX1-173" fmla="*/ 3289407 w 3289407"/>
                <a:gd name="connsiteY1-174" fmla="*/ 541435 h 922704"/>
                <a:gd name="connsiteX2-175" fmla="*/ 945108 w 3289407"/>
                <a:gd name="connsiteY2-176" fmla="*/ 884498 h 922704"/>
                <a:gd name="connsiteX3-177" fmla="*/ 0 w 3289407"/>
                <a:gd name="connsiteY3-178" fmla="*/ 384340 h 922704"/>
                <a:gd name="connsiteX4-179" fmla="*/ 2350437 w 3289407"/>
                <a:gd name="connsiteY4-180" fmla="*/ 41278 h 922704"/>
                <a:gd name="connsiteX0-181" fmla="*/ 2350437 w 3289407"/>
                <a:gd name="connsiteY0-182" fmla="*/ 41142 h 922568"/>
                <a:gd name="connsiteX1-183" fmla="*/ 3289407 w 3289407"/>
                <a:gd name="connsiteY1-184" fmla="*/ 541299 h 922568"/>
                <a:gd name="connsiteX2-185" fmla="*/ 945108 w 3289407"/>
                <a:gd name="connsiteY2-186" fmla="*/ 884362 h 922568"/>
                <a:gd name="connsiteX3-187" fmla="*/ 0 w 3289407"/>
                <a:gd name="connsiteY3-188" fmla="*/ 384204 h 922568"/>
                <a:gd name="connsiteX4-189" fmla="*/ 2350437 w 3289407"/>
                <a:gd name="connsiteY4-190" fmla="*/ 41142 h 922568"/>
                <a:gd name="connsiteX0-191" fmla="*/ 2350437 w 3289407"/>
                <a:gd name="connsiteY0-192" fmla="*/ 41142 h 924386"/>
                <a:gd name="connsiteX1-193" fmla="*/ 3289407 w 3289407"/>
                <a:gd name="connsiteY1-194" fmla="*/ 541299 h 924386"/>
                <a:gd name="connsiteX2-195" fmla="*/ 945108 w 3289407"/>
                <a:gd name="connsiteY2-196" fmla="*/ 884362 h 924386"/>
                <a:gd name="connsiteX3-197" fmla="*/ 0 w 3289407"/>
                <a:gd name="connsiteY3-198" fmla="*/ 384204 h 924386"/>
                <a:gd name="connsiteX4-199" fmla="*/ 2350437 w 3289407"/>
                <a:gd name="connsiteY4-200" fmla="*/ 41142 h 924386"/>
                <a:gd name="connsiteX0-201" fmla="*/ 2350437 w 3289407"/>
                <a:gd name="connsiteY0-202" fmla="*/ 41142 h 925097"/>
                <a:gd name="connsiteX1-203" fmla="*/ 3289407 w 3289407"/>
                <a:gd name="connsiteY1-204" fmla="*/ 541299 h 925097"/>
                <a:gd name="connsiteX2-205" fmla="*/ 945108 w 3289407"/>
                <a:gd name="connsiteY2-206" fmla="*/ 884362 h 925097"/>
                <a:gd name="connsiteX3-207" fmla="*/ 0 w 3289407"/>
                <a:gd name="connsiteY3-208" fmla="*/ 384204 h 925097"/>
                <a:gd name="connsiteX4-209" fmla="*/ 2350437 w 3289407"/>
                <a:gd name="connsiteY4-210" fmla="*/ 41142 h 925097"/>
                <a:gd name="connsiteX0-211" fmla="*/ 2350437 w 3289407"/>
                <a:gd name="connsiteY0-212" fmla="*/ 41142 h 925097"/>
                <a:gd name="connsiteX1-213" fmla="*/ 3289407 w 3289407"/>
                <a:gd name="connsiteY1-214" fmla="*/ 541299 h 925097"/>
                <a:gd name="connsiteX2-215" fmla="*/ 945108 w 3289407"/>
                <a:gd name="connsiteY2-216" fmla="*/ 884362 h 925097"/>
                <a:gd name="connsiteX3-217" fmla="*/ 0 w 3289407"/>
                <a:gd name="connsiteY3-218" fmla="*/ 384204 h 925097"/>
                <a:gd name="connsiteX4-219" fmla="*/ 2350437 w 3289407"/>
                <a:gd name="connsiteY4-220" fmla="*/ 41142 h 925097"/>
                <a:gd name="connsiteX0-221" fmla="*/ 2350437 w 3289407"/>
                <a:gd name="connsiteY0-222" fmla="*/ 41142 h 925212"/>
                <a:gd name="connsiteX1-223" fmla="*/ 3289407 w 3289407"/>
                <a:gd name="connsiteY1-224" fmla="*/ 543680 h 925212"/>
                <a:gd name="connsiteX2-225" fmla="*/ 945108 w 3289407"/>
                <a:gd name="connsiteY2-226" fmla="*/ 884362 h 925212"/>
                <a:gd name="connsiteX3-227" fmla="*/ 0 w 3289407"/>
                <a:gd name="connsiteY3-228" fmla="*/ 384204 h 925212"/>
                <a:gd name="connsiteX4-229" fmla="*/ 2350437 w 3289407"/>
                <a:gd name="connsiteY4-230" fmla="*/ 41142 h 925212"/>
                <a:gd name="connsiteX0-231" fmla="*/ 2350437 w 3287026"/>
                <a:gd name="connsiteY0-232" fmla="*/ 41142 h 925327"/>
                <a:gd name="connsiteX1-233" fmla="*/ 3287026 w 3287026"/>
                <a:gd name="connsiteY1-234" fmla="*/ 546061 h 925327"/>
                <a:gd name="connsiteX2-235" fmla="*/ 945108 w 3287026"/>
                <a:gd name="connsiteY2-236" fmla="*/ 884362 h 925327"/>
                <a:gd name="connsiteX3-237" fmla="*/ 0 w 3287026"/>
                <a:gd name="connsiteY3-238" fmla="*/ 384204 h 925327"/>
                <a:gd name="connsiteX4-239" fmla="*/ 2350437 w 3287026"/>
                <a:gd name="connsiteY4-240" fmla="*/ 41142 h 925327"/>
              </a:gdLst>
              <a:ahLst/>
              <a:cxnLst>
                <a:cxn ang="0">
                  <a:pos x="connsiteX0-231" y="connsiteY0-232"/>
                </a:cxn>
                <a:cxn ang="0">
                  <a:pos x="connsiteX1-233" y="connsiteY1-234"/>
                </a:cxn>
                <a:cxn ang="0">
                  <a:pos x="connsiteX2-235" y="connsiteY2-236"/>
                </a:cxn>
                <a:cxn ang="0">
                  <a:pos x="connsiteX3-237" y="connsiteY3-238"/>
                </a:cxn>
                <a:cxn ang="0">
                  <a:pos x="connsiteX4-239" y="connsiteY4-240"/>
                </a:cxn>
              </a:cxnLst>
              <a:rect l="l" t="t" r="r" b="b"/>
              <a:pathLst>
                <a:path w="3287026" h="925327">
                  <a:moveTo>
                    <a:pt x="2350437" y="41142"/>
                  </a:moveTo>
                  <a:lnTo>
                    <a:pt x="3287026" y="546061"/>
                  </a:lnTo>
                  <a:cubicBezTo>
                    <a:pt x="2390014" y="388345"/>
                    <a:pt x="1800122" y="1099692"/>
                    <a:pt x="945108" y="884362"/>
                  </a:cubicBezTo>
                  <a:lnTo>
                    <a:pt x="0" y="384204"/>
                  </a:lnTo>
                  <a:cubicBezTo>
                    <a:pt x="832574" y="564423"/>
                    <a:pt x="1625258" y="-178966"/>
                    <a:pt x="2350437" y="41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86000">
                  <a:schemeClr val="accent2"/>
                </a:gs>
              </a:gsLst>
              <a:lin ang="16800000" scaled="0"/>
              <a:tileRect/>
            </a:gradFill>
            <a:ln w="1270" cap="flat" cmpd="sng" algn="ctr">
              <a:noFill/>
              <a:prstDash val="sysDot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866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23"/>
          <p:cNvGrpSpPr>
            <a:grpSpLocks/>
          </p:cNvGrpSpPr>
          <p:nvPr/>
        </p:nvGrpSpPr>
        <p:grpSpPr bwMode="auto">
          <a:xfrm>
            <a:off x="2035372" y="2372968"/>
            <a:ext cx="3703024" cy="1233802"/>
            <a:chOff x="3342354" y="1238968"/>
            <a:chExt cx="3296012" cy="1097933"/>
          </a:xfrm>
        </p:grpSpPr>
        <p:sp>
          <p:nvSpPr>
            <p:cNvPr id="25" name="矩形 1"/>
            <p:cNvSpPr/>
            <p:nvPr/>
          </p:nvSpPr>
          <p:spPr>
            <a:xfrm>
              <a:off x="3349888" y="1625033"/>
              <a:ext cx="934184" cy="676087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136 w 932833"/>
                <a:gd name="connsiteY0-42" fmla="*/ 0 h 674455"/>
                <a:gd name="connsiteX1-43" fmla="*/ 932833 w 932833"/>
                <a:gd name="connsiteY1-44" fmla="*/ 494021 h 674455"/>
                <a:gd name="connsiteX2-45" fmla="*/ 929765 w 932833"/>
                <a:gd name="connsiteY2-46" fmla="*/ 674455 h 674455"/>
                <a:gd name="connsiteX3-47" fmla="*/ 0 w 932833"/>
                <a:gd name="connsiteY3-48" fmla="*/ 155886 h 674455"/>
                <a:gd name="connsiteX4-49" fmla="*/ 6136 w 932833"/>
                <a:gd name="connsiteY4-50" fmla="*/ 0 h 674455"/>
                <a:gd name="connsiteX0-51" fmla="*/ 295 w 933129"/>
                <a:gd name="connsiteY0-52" fmla="*/ 0 h 674455"/>
                <a:gd name="connsiteX1-53" fmla="*/ 933129 w 933129"/>
                <a:gd name="connsiteY1-54" fmla="*/ 494021 h 674455"/>
                <a:gd name="connsiteX2-55" fmla="*/ 930061 w 933129"/>
                <a:gd name="connsiteY2-56" fmla="*/ 674455 h 674455"/>
                <a:gd name="connsiteX3-57" fmla="*/ 296 w 933129"/>
                <a:gd name="connsiteY3-58" fmla="*/ 155886 h 674455"/>
                <a:gd name="connsiteX4-59" fmla="*/ 295 w 933129"/>
                <a:gd name="connsiteY4-60" fmla="*/ 0 h 674455"/>
                <a:gd name="connsiteX0-61" fmla="*/ 295 w 935588"/>
                <a:gd name="connsiteY0-62" fmla="*/ 0 h 674455"/>
                <a:gd name="connsiteX1-63" fmla="*/ 935588 w 935588"/>
                <a:gd name="connsiteY1-64" fmla="*/ 486646 h 674455"/>
                <a:gd name="connsiteX2-65" fmla="*/ 930061 w 935588"/>
                <a:gd name="connsiteY2-66" fmla="*/ 674455 h 674455"/>
                <a:gd name="connsiteX3-67" fmla="*/ 296 w 935588"/>
                <a:gd name="connsiteY3-68" fmla="*/ 155886 h 674455"/>
                <a:gd name="connsiteX4-69" fmla="*/ 295 w 935588"/>
                <a:gd name="connsiteY4-70" fmla="*/ 0 h 674455"/>
              </a:gdLst>
              <a:ahLst/>
              <a:cxnLst>
                <a:cxn ang="0">
                  <a:pos x="connsiteX0-61" y="connsiteY0-62"/>
                </a:cxn>
                <a:cxn ang="0">
                  <a:pos x="connsiteX1-63" y="connsiteY1-64"/>
                </a:cxn>
                <a:cxn ang="0">
                  <a:pos x="connsiteX2-65" y="connsiteY2-66"/>
                </a:cxn>
                <a:cxn ang="0">
                  <a:pos x="connsiteX3-67" y="connsiteY3-68"/>
                </a:cxn>
                <a:cxn ang="0">
                  <a:pos x="connsiteX4-69" y="connsiteY4-70"/>
                </a:cxn>
              </a:cxnLst>
              <a:rect l="l" t="t" r="r" b="b"/>
              <a:pathLst>
                <a:path w="935588" h="674455">
                  <a:moveTo>
                    <a:pt x="295" y="0"/>
                  </a:moveTo>
                  <a:lnTo>
                    <a:pt x="935588" y="486646"/>
                  </a:lnTo>
                  <a:cubicBezTo>
                    <a:pt x="934565" y="546791"/>
                    <a:pt x="931084" y="614310"/>
                    <a:pt x="930061" y="674455"/>
                  </a:cubicBezTo>
                  <a:lnTo>
                    <a:pt x="296" y="155886"/>
                  </a:lnTo>
                  <a:cubicBezTo>
                    <a:pt x="1319" y="99833"/>
                    <a:pt x="-728" y="56053"/>
                    <a:pt x="295" y="0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ysClr val="window" lastClr="FFFFFF">
                    <a:lumMod val="95000"/>
                  </a:sysClr>
                </a:gs>
                <a:gs pos="100000">
                  <a:schemeClr val="accent1"/>
                </a:gs>
              </a:gsLst>
              <a:lin ang="78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  <p:sp>
          <p:nvSpPr>
            <p:cNvPr id="26" name="矩形 1"/>
            <p:cNvSpPr/>
            <p:nvPr/>
          </p:nvSpPr>
          <p:spPr>
            <a:xfrm>
              <a:off x="4278421" y="1749328"/>
              <a:ext cx="2359945" cy="587573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718019 w 932833"/>
                <a:gd name="connsiteY0-42" fmla="*/ 0 h 1002780"/>
                <a:gd name="connsiteX1-43" fmla="*/ 932833 w 932833"/>
                <a:gd name="connsiteY1-44" fmla="*/ 822346 h 1002780"/>
                <a:gd name="connsiteX2-45" fmla="*/ 929765 w 932833"/>
                <a:gd name="connsiteY2-46" fmla="*/ 1002780 h 1002780"/>
                <a:gd name="connsiteX3-47" fmla="*/ 0 w 932833"/>
                <a:gd name="connsiteY3-48" fmla="*/ 484211 h 1002780"/>
                <a:gd name="connsiteX4-49" fmla="*/ 718019 w 932833"/>
                <a:gd name="connsiteY4-50" fmla="*/ 0 h 1002780"/>
                <a:gd name="connsiteX0-51" fmla="*/ 6137 w 220951"/>
                <a:gd name="connsiteY0-52" fmla="*/ 0 h 1002780"/>
                <a:gd name="connsiteX1-53" fmla="*/ 220951 w 220951"/>
                <a:gd name="connsiteY1-54" fmla="*/ 822346 h 1002780"/>
                <a:gd name="connsiteX2-55" fmla="*/ 217883 w 220951"/>
                <a:gd name="connsiteY2-56" fmla="*/ 1002780 h 1002780"/>
                <a:gd name="connsiteX3-57" fmla="*/ 0 w 220951"/>
                <a:gd name="connsiteY3-58" fmla="*/ 180434 h 1002780"/>
                <a:gd name="connsiteX4-59" fmla="*/ 6137 w 220951"/>
                <a:gd name="connsiteY4-60" fmla="*/ 0 h 1002780"/>
                <a:gd name="connsiteX0-61" fmla="*/ 6137 w 2350459"/>
                <a:gd name="connsiteY0-62" fmla="*/ 325257 h 1328037"/>
                <a:gd name="connsiteX1-63" fmla="*/ 2350459 w 2350459"/>
                <a:gd name="connsiteY1-64" fmla="*/ 0 h 1328037"/>
                <a:gd name="connsiteX2-65" fmla="*/ 217883 w 2350459"/>
                <a:gd name="connsiteY2-66" fmla="*/ 1328037 h 1328037"/>
                <a:gd name="connsiteX3-67" fmla="*/ 0 w 2350459"/>
                <a:gd name="connsiteY3-68" fmla="*/ 505691 h 1328037"/>
                <a:gd name="connsiteX4-69" fmla="*/ 6137 w 2350459"/>
                <a:gd name="connsiteY4-70" fmla="*/ 325257 h 1328037"/>
                <a:gd name="connsiteX0-71" fmla="*/ 6137 w 2359731"/>
                <a:gd name="connsiteY0-72" fmla="*/ 325257 h 505691"/>
                <a:gd name="connsiteX1-73" fmla="*/ 2350459 w 2359731"/>
                <a:gd name="connsiteY1-74" fmla="*/ 0 h 505691"/>
                <a:gd name="connsiteX2-75" fmla="*/ 2359666 w 2359731"/>
                <a:gd name="connsiteY2-76" fmla="*/ 162024 h 505691"/>
                <a:gd name="connsiteX3-77" fmla="*/ 0 w 2359731"/>
                <a:gd name="connsiteY3-78" fmla="*/ 505691 h 505691"/>
                <a:gd name="connsiteX4-79" fmla="*/ 6137 w 2359731"/>
                <a:gd name="connsiteY4-80" fmla="*/ 325257 h 505691"/>
                <a:gd name="connsiteX0-81" fmla="*/ 6137 w 2359731"/>
                <a:gd name="connsiteY0-82" fmla="*/ 325257 h 505691"/>
                <a:gd name="connsiteX1-83" fmla="*/ 2350459 w 2359731"/>
                <a:gd name="connsiteY1-84" fmla="*/ 0 h 505691"/>
                <a:gd name="connsiteX2-85" fmla="*/ 2359666 w 2359731"/>
                <a:gd name="connsiteY2-86" fmla="*/ 162024 h 505691"/>
                <a:gd name="connsiteX3-87" fmla="*/ 0 w 2359731"/>
                <a:gd name="connsiteY3-88" fmla="*/ 505691 h 505691"/>
                <a:gd name="connsiteX4-89" fmla="*/ 6137 w 2359731"/>
                <a:gd name="connsiteY4-90" fmla="*/ 325257 h 505691"/>
                <a:gd name="connsiteX0-91" fmla="*/ 6137 w 2359731"/>
                <a:gd name="connsiteY0-92" fmla="*/ 342218 h 522652"/>
                <a:gd name="connsiteX1-93" fmla="*/ 2350459 w 2359731"/>
                <a:gd name="connsiteY1-94" fmla="*/ 16961 h 522652"/>
                <a:gd name="connsiteX2-95" fmla="*/ 2359666 w 2359731"/>
                <a:gd name="connsiteY2-96" fmla="*/ 178985 h 522652"/>
                <a:gd name="connsiteX3-97" fmla="*/ 0 w 2359731"/>
                <a:gd name="connsiteY3-98" fmla="*/ 522652 h 522652"/>
                <a:gd name="connsiteX4-99" fmla="*/ 6137 w 2359731"/>
                <a:gd name="connsiteY4-100" fmla="*/ 342218 h 522652"/>
                <a:gd name="connsiteX0-101" fmla="*/ 6137 w 2359731"/>
                <a:gd name="connsiteY0-102" fmla="*/ 339118 h 519552"/>
                <a:gd name="connsiteX1-103" fmla="*/ 2350459 w 2359731"/>
                <a:gd name="connsiteY1-104" fmla="*/ 13861 h 519552"/>
                <a:gd name="connsiteX2-105" fmla="*/ 2359666 w 2359731"/>
                <a:gd name="connsiteY2-106" fmla="*/ 175885 h 519552"/>
                <a:gd name="connsiteX3-107" fmla="*/ 0 w 2359731"/>
                <a:gd name="connsiteY3-108" fmla="*/ 519552 h 519552"/>
                <a:gd name="connsiteX4-109" fmla="*/ 6137 w 2359731"/>
                <a:gd name="connsiteY4-110" fmla="*/ 339118 h 519552"/>
                <a:gd name="connsiteX0-111" fmla="*/ 6137 w 2359731"/>
                <a:gd name="connsiteY0-112" fmla="*/ 364589 h 545023"/>
                <a:gd name="connsiteX1-113" fmla="*/ 2350459 w 2359731"/>
                <a:gd name="connsiteY1-114" fmla="*/ 39332 h 545023"/>
                <a:gd name="connsiteX2-115" fmla="*/ 2359666 w 2359731"/>
                <a:gd name="connsiteY2-116" fmla="*/ 201356 h 545023"/>
                <a:gd name="connsiteX3-117" fmla="*/ 0 w 2359731"/>
                <a:gd name="connsiteY3-118" fmla="*/ 545023 h 545023"/>
                <a:gd name="connsiteX4-119" fmla="*/ 6137 w 2359731"/>
                <a:gd name="connsiteY4-120" fmla="*/ 364589 h 545023"/>
                <a:gd name="connsiteX0-121" fmla="*/ 6137 w 2359731"/>
                <a:gd name="connsiteY0-122" fmla="*/ 362263 h 542697"/>
                <a:gd name="connsiteX1-123" fmla="*/ 2350459 w 2359731"/>
                <a:gd name="connsiteY1-124" fmla="*/ 37006 h 542697"/>
                <a:gd name="connsiteX2-125" fmla="*/ 2359666 w 2359731"/>
                <a:gd name="connsiteY2-126" fmla="*/ 199030 h 542697"/>
                <a:gd name="connsiteX3-127" fmla="*/ 0 w 2359731"/>
                <a:gd name="connsiteY3-128" fmla="*/ 542697 h 542697"/>
                <a:gd name="connsiteX4-129" fmla="*/ 6137 w 2359731"/>
                <a:gd name="connsiteY4-130" fmla="*/ 362263 h 542697"/>
                <a:gd name="connsiteX0-131" fmla="*/ 6137 w 2359731"/>
                <a:gd name="connsiteY0-132" fmla="*/ 362263 h 572970"/>
                <a:gd name="connsiteX1-133" fmla="*/ 2350459 w 2359731"/>
                <a:gd name="connsiteY1-134" fmla="*/ 37006 h 572970"/>
                <a:gd name="connsiteX2-135" fmla="*/ 2359666 w 2359731"/>
                <a:gd name="connsiteY2-136" fmla="*/ 199030 h 572970"/>
                <a:gd name="connsiteX3-137" fmla="*/ 0 w 2359731"/>
                <a:gd name="connsiteY3-138" fmla="*/ 542697 h 572970"/>
                <a:gd name="connsiteX4-139" fmla="*/ 6137 w 2359731"/>
                <a:gd name="connsiteY4-140" fmla="*/ 362263 h 572970"/>
                <a:gd name="connsiteX0-141" fmla="*/ 6137 w 2359731"/>
                <a:gd name="connsiteY0-142" fmla="*/ 362263 h 561869"/>
                <a:gd name="connsiteX1-143" fmla="*/ 2350459 w 2359731"/>
                <a:gd name="connsiteY1-144" fmla="*/ 37006 h 561869"/>
                <a:gd name="connsiteX2-145" fmla="*/ 2359666 w 2359731"/>
                <a:gd name="connsiteY2-146" fmla="*/ 199030 h 561869"/>
                <a:gd name="connsiteX3-147" fmla="*/ 0 w 2359731"/>
                <a:gd name="connsiteY3-148" fmla="*/ 542697 h 561869"/>
                <a:gd name="connsiteX4-149" fmla="*/ 6137 w 2359731"/>
                <a:gd name="connsiteY4-150" fmla="*/ 362263 h 561869"/>
                <a:gd name="connsiteX0-151" fmla="*/ 6137 w 2359731"/>
                <a:gd name="connsiteY0-152" fmla="*/ 362263 h 578020"/>
                <a:gd name="connsiteX1-153" fmla="*/ 2350459 w 2359731"/>
                <a:gd name="connsiteY1-154" fmla="*/ 37006 h 578020"/>
                <a:gd name="connsiteX2-155" fmla="*/ 2359666 w 2359731"/>
                <a:gd name="connsiteY2-156" fmla="*/ 199030 h 578020"/>
                <a:gd name="connsiteX3-157" fmla="*/ 0 w 2359731"/>
                <a:gd name="connsiteY3-158" fmla="*/ 542697 h 578020"/>
                <a:gd name="connsiteX4-159" fmla="*/ 6137 w 2359731"/>
                <a:gd name="connsiteY4-160" fmla="*/ 362263 h 578020"/>
                <a:gd name="connsiteX0-161" fmla="*/ 6137 w 2359731"/>
                <a:gd name="connsiteY0-162" fmla="*/ 362263 h 576930"/>
                <a:gd name="connsiteX1-163" fmla="*/ 2350459 w 2359731"/>
                <a:gd name="connsiteY1-164" fmla="*/ 37006 h 576930"/>
                <a:gd name="connsiteX2-165" fmla="*/ 2359666 w 2359731"/>
                <a:gd name="connsiteY2-166" fmla="*/ 199030 h 576930"/>
                <a:gd name="connsiteX3-167" fmla="*/ 0 w 2359731"/>
                <a:gd name="connsiteY3-168" fmla="*/ 542697 h 576930"/>
                <a:gd name="connsiteX4-169" fmla="*/ 6137 w 2359731"/>
                <a:gd name="connsiteY4-170" fmla="*/ 362263 h 576930"/>
                <a:gd name="connsiteX0-171" fmla="*/ 6137 w 2359731"/>
                <a:gd name="connsiteY0-172" fmla="*/ 362263 h 577791"/>
                <a:gd name="connsiteX1-173" fmla="*/ 2350459 w 2359731"/>
                <a:gd name="connsiteY1-174" fmla="*/ 37006 h 577791"/>
                <a:gd name="connsiteX2-175" fmla="*/ 2359666 w 2359731"/>
                <a:gd name="connsiteY2-176" fmla="*/ 199030 h 577791"/>
                <a:gd name="connsiteX3-177" fmla="*/ 0 w 2359731"/>
                <a:gd name="connsiteY3-178" fmla="*/ 542697 h 577791"/>
                <a:gd name="connsiteX4-179" fmla="*/ 6137 w 2359731"/>
                <a:gd name="connsiteY4-180" fmla="*/ 362263 h 577791"/>
                <a:gd name="connsiteX0-181" fmla="*/ 6137 w 2359731"/>
                <a:gd name="connsiteY0-182" fmla="*/ 362263 h 577917"/>
                <a:gd name="connsiteX1-183" fmla="*/ 2350459 w 2359731"/>
                <a:gd name="connsiteY1-184" fmla="*/ 37006 h 577917"/>
                <a:gd name="connsiteX2-185" fmla="*/ 2359666 w 2359731"/>
                <a:gd name="connsiteY2-186" fmla="*/ 202099 h 577917"/>
                <a:gd name="connsiteX3-187" fmla="*/ 0 w 2359731"/>
                <a:gd name="connsiteY3-188" fmla="*/ 542697 h 577917"/>
                <a:gd name="connsiteX4-189" fmla="*/ 6137 w 2359731"/>
                <a:gd name="connsiteY4-190" fmla="*/ 362263 h 577917"/>
                <a:gd name="connsiteX0-191" fmla="*/ 6137 w 2359731"/>
                <a:gd name="connsiteY0-192" fmla="*/ 362263 h 577677"/>
                <a:gd name="connsiteX1-193" fmla="*/ 2350459 w 2359731"/>
                <a:gd name="connsiteY1-194" fmla="*/ 37006 h 577677"/>
                <a:gd name="connsiteX2-195" fmla="*/ 2359666 w 2359731"/>
                <a:gd name="connsiteY2-196" fmla="*/ 202099 h 577677"/>
                <a:gd name="connsiteX3-197" fmla="*/ 0 w 2359731"/>
                <a:gd name="connsiteY3-198" fmla="*/ 542697 h 577677"/>
                <a:gd name="connsiteX4-199" fmla="*/ 6137 w 2359731"/>
                <a:gd name="connsiteY4-200" fmla="*/ 362263 h 577677"/>
                <a:gd name="connsiteX0-201" fmla="*/ 6137 w 2359731"/>
                <a:gd name="connsiteY0-202" fmla="*/ 362263 h 580621"/>
                <a:gd name="connsiteX1-203" fmla="*/ 2350459 w 2359731"/>
                <a:gd name="connsiteY1-204" fmla="*/ 37006 h 580621"/>
                <a:gd name="connsiteX2-205" fmla="*/ 2359666 w 2359731"/>
                <a:gd name="connsiteY2-206" fmla="*/ 202099 h 580621"/>
                <a:gd name="connsiteX3-207" fmla="*/ 0 w 2359731"/>
                <a:gd name="connsiteY3-208" fmla="*/ 545765 h 580621"/>
                <a:gd name="connsiteX4-209" fmla="*/ 6137 w 2359731"/>
                <a:gd name="connsiteY4-210" fmla="*/ 362263 h 580621"/>
                <a:gd name="connsiteX0-211" fmla="*/ 15343 w 2368937"/>
                <a:gd name="connsiteY0-212" fmla="*/ 362263 h 580621"/>
                <a:gd name="connsiteX1-213" fmla="*/ 2359665 w 2368937"/>
                <a:gd name="connsiteY1-214" fmla="*/ 37006 h 580621"/>
                <a:gd name="connsiteX2-215" fmla="*/ 2368872 w 2368937"/>
                <a:gd name="connsiteY2-216" fmla="*/ 202099 h 580621"/>
                <a:gd name="connsiteX3-217" fmla="*/ 0 w 2368937"/>
                <a:gd name="connsiteY3-218" fmla="*/ 545765 h 580621"/>
                <a:gd name="connsiteX4-219" fmla="*/ 15343 w 2368937"/>
                <a:gd name="connsiteY4-220" fmla="*/ 362263 h 580621"/>
                <a:gd name="connsiteX0-221" fmla="*/ 12962 w 2368937"/>
                <a:gd name="connsiteY0-222" fmla="*/ 369112 h 580326"/>
                <a:gd name="connsiteX1-223" fmla="*/ 2359665 w 2368937"/>
                <a:gd name="connsiteY1-224" fmla="*/ 36711 h 580326"/>
                <a:gd name="connsiteX2-225" fmla="*/ 2368872 w 2368937"/>
                <a:gd name="connsiteY2-226" fmla="*/ 201804 h 580326"/>
                <a:gd name="connsiteX3-227" fmla="*/ 0 w 2368937"/>
                <a:gd name="connsiteY3-228" fmla="*/ 545470 h 580326"/>
                <a:gd name="connsiteX4-229" fmla="*/ 12962 w 2368937"/>
                <a:gd name="connsiteY4-230" fmla="*/ 369112 h 580326"/>
                <a:gd name="connsiteX0-231" fmla="*/ 8200 w 2364175"/>
                <a:gd name="connsiteY0-232" fmla="*/ 369112 h 578041"/>
                <a:gd name="connsiteX1-233" fmla="*/ 2354903 w 2364175"/>
                <a:gd name="connsiteY1-234" fmla="*/ 36711 h 578041"/>
                <a:gd name="connsiteX2-235" fmla="*/ 2364110 w 2364175"/>
                <a:gd name="connsiteY2-236" fmla="*/ 201804 h 578041"/>
                <a:gd name="connsiteX3-237" fmla="*/ 0 w 2364175"/>
                <a:gd name="connsiteY3-238" fmla="*/ 543089 h 578041"/>
                <a:gd name="connsiteX4-239" fmla="*/ 8200 w 2364175"/>
                <a:gd name="connsiteY4-240" fmla="*/ 369112 h 578041"/>
                <a:gd name="connsiteX0-241" fmla="*/ 3438 w 2359413"/>
                <a:gd name="connsiteY0-242" fmla="*/ 369112 h 584898"/>
                <a:gd name="connsiteX1-243" fmla="*/ 2350141 w 2359413"/>
                <a:gd name="connsiteY1-244" fmla="*/ 36711 h 584898"/>
                <a:gd name="connsiteX2-245" fmla="*/ 2359348 w 2359413"/>
                <a:gd name="connsiteY2-246" fmla="*/ 201804 h 584898"/>
                <a:gd name="connsiteX3-247" fmla="*/ 0 w 2359413"/>
                <a:gd name="connsiteY3-248" fmla="*/ 550233 h 584898"/>
                <a:gd name="connsiteX4-249" fmla="*/ 3438 w 2359413"/>
                <a:gd name="connsiteY4-250" fmla="*/ 369112 h 584898"/>
                <a:gd name="connsiteX0-251" fmla="*/ 1057 w 2357032"/>
                <a:gd name="connsiteY0-252" fmla="*/ 369112 h 584898"/>
                <a:gd name="connsiteX1-253" fmla="*/ 2347760 w 2357032"/>
                <a:gd name="connsiteY1-254" fmla="*/ 36711 h 584898"/>
                <a:gd name="connsiteX2-255" fmla="*/ 2356967 w 2357032"/>
                <a:gd name="connsiteY2-256" fmla="*/ 201804 h 584898"/>
                <a:gd name="connsiteX3-257" fmla="*/ 0 w 2357032"/>
                <a:gd name="connsiteY3-258" fmla="*/ 550233 h 584898"/>
                <a:gd name="connsiteX4-259" fmla="*/ 1057 w 2357032"/>
                <a:gd name="connsiteY4-260" fmla="*/ 369112 h 584898"/>
                <a:gd name="connsiteX0-261" fmla="*/ 3438 w 2359413"/>
                <a:gd name="connsiteY0-262" fmla="*/ 369112 h 587186"/>
                <a:gd name="connsiteX1-263" fmla="*/ 2350141 w 2359413"/>
                <a:gd name="connsiteY1-264" fmla="*/ 36711 h 587186"/>
                <a:gd name="connsiteX2-265" fmla="*/ 2359348 w 2359413"/>
                <a:gd name="connsiteY2-266" fmla="*/ 201804 h 587186"/>
                <a:gd name="connsiteX3-267" fmla="*/ 0 w 2359413"/>
                <a:gd name="connsiteY3-268" fmla="*/ 552615 h 587186"/>
                <a:gd name="connsiteX4-269" fmla="*/ 3438 w 2359413"/>
                <a:gd name="connsiteY4-270" fmla="*/ 369112 h 587186"/>
              </a:gdLst>
              <a:ahLst/>
              <a:cxnLst>
                <a:cxn ang="0">
                  <a:pos x="connsiteX0-261" y="connsiteY0-262"/>
                </a:cxn>
                <a:cxn ang="0">
                  <a:pos x="connsiteX1-263" y="connsiteY1-264"/>
                </a:cxn>
                <a:cxn ang="0">
                  <a:pos x="connsiteX2-265" y="connsiteY2-266"/>
                </a:cxn>
                <a:cxn ang="0">
                  <a:pos x="connsiteX3-267" y="connsiteY3-268"/>
                </a:cxn>
                <a:cxn ang="0">
                  <a:pos x="connsiteX4-269" y="connsiteY4-270"/>
                </a:cxn>
              </a:cxnLst>
              <a:rect l="l" t="t" r="r" b="b"/>
              <a:pathLst>
                <a:path w="2359413" h="587186">
                  <a:moveTo>
                    <a:pt x="3438" y="369112"/>
                  </a:moveTo>
                  <a:cubicBezTo>
                    <a:pt x="846249" y="601292"/>
                    <a:pt x="1577906" y="-173990"/>
                    <a:pt x="2350141" y="36711"/>
                  </a:cubicBezTo>
                  <a:cubicBezTo>
                    <a:pt x="2349118" y="96856"/>
                    <a:pt x="2360371" y="141659"/>
                    <a:pt x="2359348" y="201804"/>
                  </a:cubicBezTo>
                  <a:cubicBezTo>
                    <a:pt x="1575861" y="309"/>
                    <a:pt x="804967" y="754111"/>
                    <a:pt x="0" y="552615"/>
                  </a:cubicBezTo>
                  <a:cubicBezTo>
                    <a:pt x="1023" y="496562"/>
                    <a:pt x="2415" y="425165"/>
                    <a:pt x="3438" y="369112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ysClr val="window" lastClr="FFFFFF">
                    <a:lumMod val="95000"/>
                  </a:sysClr>
                </a:gs>
                <a:gs pos="76000">
                  <a:schemeClr val="accent1"/>
                </a:gs>
              </a:gsLst>
              <a:lin ang="156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  <p:sp>
          <p:nvSpPr>
            <p:cNvPr id="27" name="矩形 1"/>
            <p:cNvSpPr/>
            <p:nvPr/>
          </p:nvSpPr>
          <p:spPr>
            <a:xfrm>
              <a:off x="3342354" y="1238968"/>
              <a:ext cx="3286594" cy="924674"/>
            </a:xfrm>
            <a:custGeom>
              <a:avLst/>
              <a:gdLst>
                <a:gd name="connsiteX0" fmla="*/ 0 w 1080120"/>
                <a:gd name="connsiteY0" fmla="*/ 0 h 432048"/>
                <a:gd name="connsiteX1" fmla="*/ 1080120 w 1080120"/>
                <a:gd name="connsiteY1" fmla="*/ 0 h 432048"/>
                <a:gd name="connsiteX2" fmla="*/ 1080120 w 1080120"/>
                <a:gd name="connsiteY2" fmla="*/ 432048 h 432048"/>
                <a:gd name="connsiteX3" fmla="*/ 0 w 1080120"/>
                <a:gd name="connsiteY3" fmla="*/ 432048 h 432048"/>
                <a:gd name="connsiteX4" fmla="*/ 0 w 1080120"/>
                <a:gd name="connsiteY4" fmla="*/ 0 h 432048"/>
                <a:gd name="connsiteX0-1" fmla="*/ 0 w 1147626"/>
                <a:gd name="connsiteY0-2" fmla="*/ 0 h 886179"/>
                <a:gd name="connsiteX1-3" fmla="*/ 1147626 w 1147626"/>
                <a:gd name="connsiteY1-4" fmla="*/ 454131 h 886179"/>
                <a:gd name="connsiteX2-5" fmla="*/ 1147626 w 1147626"/>
                <a:gd name="connsiteY2-6" fmla="*/ 886179 h 886179"/>
                <a:gd name="connsiteX3-7" fmla="*/ 67506 w 1147626"/>
                <a:gd name="connsiteY3-8" fmla="*/ 886179 h 886179"/>
                <a:gd name="connsiteX4-9" fmla="*/ 0 w 1147626"/>
                <a:gd name="connsiteY4-10" fmla="*/ 0 h 886179"/>
                <a:gd name="connsiteX0-11" fmla="*/ 0 w 1147626"/>
                <a:gd name="connsiteY0-12" fmla="*/ 0 h 886179"/>
                <a:gd name="connsiteX1-13" fmla="*/ 929765 w 1147626"/>
                <a:gd name="connsiteY1-14" fmla="*/ 506295 h 886179"/>
                <a:gd name="connsiteX2-15" fmla="*/ 1147626 w 1147626"/>
                <a:gd name="connsiteY2-16" fmla="*/ 886179 h 886179"/>
                <a:gd name="connsiteX3-17" fmla="*/ 67506 w 1147626"/>
                <a:gd name="connsiteY3-18" fmla="*/ 886179 h 886179"/>
                <a:gd name="connsiteX4-19" fmla="*/ 0 w 1147626"/>
                <a:gd name="connsiteY4-20" fmla="*/ 0 h 886179"/>
                <a:gd name="connsiteX0-21" fmla="*/ 0 w 929765"/>
                <a:gd name="connsiteY0-22" fmla="*/ 0 h 886179"/>
                <a:gd name="connsiteX1-23" fmla="*/ 929765 w 929765"/>
                <a:gd name="connsiteY1-24" fmla="*/ 506295 h 886179"/>
                <a:gd name="connsiteX2-25" fmla="*/ 926697 w 929765"/>
                <a:gd name="connsiteY2-26" fmla="*/ 686729 h 886179"/>
                <a:gd name="connsiteX3-27" fmla="*/ 67506 w 929765"/>
                <a:gd name="connsiteY3-28" fmla="*/ 886179 h 886179"/>
                <a:gd name="connsiteX4-29" fmla="*/ 0 w 929765"/>
                <a:gd name="connsiteY4-30" fmla="*/ 0 h 886179"/>
                <a:gd name="connsiteX0-31" fmla="*/ 3068 w 932833"/>
                <a:gd name="connsiteY0-32" fmla="*/ 0 h 686729"/>
                <a:gd name="connsiteX1-33" fmla="*/ 932833 w 932833"/>
                <a:gd name="connsiteY1-34" fmla="*/ 506295 h 686729"/>
                <a:gd name="connsiteX2-35" fmla="*/ 929765 w 932833"/>
                <a:gd name="connsiteY2-36" fmla="*/ 686729 h 686729"/>
                <a:gd name="connsiteX3-37" fmla="*/ 0 w 932833"/>
                <a:gd name="connsiteY3-38" fmla="*/ 168160 h 686729"/>
                <a:gd name="connsiteX4-39" fmla="*/ 3068 w 932833"/>
                <a:gd name="connsiteY4-40" fmla="*/ 0 h 686729"/>
                <a:gd name="connsiteX0-41" fmla="*/ 656649 w 1586414"/>
                <a:gd name="connsiteY0-42" fmla="*/ 0 h 686729"/>
                <a:gd name="connsiteX1-43" fmla="*/ 1586414 w 1586414"/>
                <a:gd name="connsiteY1-44" fmla="*/ 506295 h 686729"/>
                <a:gd name="connsiteX2-45" fmla="*/ 1583346 w 1586414"/>
                <a:gd name="connsiteY2-46" fmla="*/ 686729 h 686729"/>
                <a:gd name="connsiteX3-47" fmla="*/ 0 w 1586414"/>
                <a:gd name="connsiteY3-48" fmla="*/ 275556 h 686729"/>
                <a:gd name="connsiteX4-49" fmla="*/ 656649 w 1586414"/>
                <a:gd name="connsiteY4-50" fmla="*/ 0 h 686729"/>
                <a:gd name="connsiteX0-51" fmla="*/ 656649 w 1586414"/>
                <a:gd name="connsiteY0-52" fmla="*/ 0 h 775714"/>
                <a:gd name="connsiteX1-53" fmla="*/ 1586414 w 1586414"/>
                <a:gd name="connsiteY1-54" fmla="*/ 506295 h 775714"/>
                <a:gd name="connsiteX2-55" fmla="*/ 945108 w 1586414"/>
                <a:gd name="connsiteY2-56" fmla="*/ 775714 h 775714"/>
                <a:gd name="connsiteX3-57" fmla="*/ 0 w 1586414"/>
                <a:gd name="connsiteY3-58" fmla="*/ 275556 h 775714"/>
                <a:gd name="connsiteX4-59" fmla="*/ 656649 w 1586414"/>
                <a:gd name="connsiteY4-60" fmla="*/ 0 h 775714"/>
                <a:gd name="connsiteX0-61" fmla="*/ 656649 w 3295544"/>
                <a:gd name="connsiteY0-62" fmla="*/ 0 h 775714"/>
                <a:gd name="connsiteX1-63" fmla="*/ 3295544 w 3295544"/>
                <a:gd name="connsiteY1-64" fmla="*/ 435720 h 775714"/>
                <a:gd name="connsiteX2-65" fmla="*/ 945108 w 3295544"/>
                <a:gd name="connsiteY2-66" fmla="*/ 775714 h 775714"/>
                <a:gd name="connsiteX3-67" fmla="*/ 0 w 3295544"/>
                <a:gd name="connsiteY3-68" fmla="*/ 275556 h 775714"/>
                <a:gd name="connsiteX4-69" fmla="*/ 656649 w 3295544"/>
                <a:gd name="connsiteY4-70" fmla="*/ 0 h 775714"/>
                <a:gd name="connsiteX0-71" fmla="*/ 2350437 w 3295544"/>
                <a:gd name="connsiteY0-72" fmla="*/ 0 h 843220"/>
                <a:gd name="connsiteX1-73" fmla="*/ 3295544 w 3295544"/>
                <a:gd name="connsiteY1-74" fmla="*/ 503226 h 843220"/>
                <a:gd name="connsiteX2-75" fmla="*/ 945108 w 3295544"/>
                <a:gd name="connsiteY2-76" fmla="*/ 843220 h 843220"/>
                <a:gd name="connsiteX3-77" fmla="*/ 0 w 3295544"/>
                <a:gd name="connsiteY3-78" fmla="*/ 343062 h 843220"/>
                <a:gd name="connsiteX4-79" fmla="*/ 2350437 w 3295544"/>
                <a:gd name="connsiteY4-80" fmla="*/ 0 h 843220"/>
                <a:gd name="connsiteX0-81" fmla="*/ 2350437 w 3289407"/>
                <a:gd name="connsiteY0-82" fmla="*/ 0 h 843220"/>
                <a:gd name="connsiteX1-83" fmla="*/ 3289407 w 3289407"/>
                <a:gd name="connsiteY1-84" fmla="*/ 500157 h 843220"/>
                <a:gd name="connsiteX2-85" fmla="*/ 945108 w 3289407"/>
                <a:gd name="connsiteY2-86" fmla="*/ 843220 h 843220"/>
                <a:gd name="connsiteX3-87" fmla="*/ 0 w 3289407"/>
                <a:gd name="connsiteY3-88" fmla="*/ 343062 h 843220"/>
                <a:gd name="connsiteX4-89" fmla="*/ 2350437 w 3289407"/>
                <a:gd name="connsiteY4-90" fmla="*/ 0 h 843220"/>
                <a:gd name="connsiteX0-91" fmla="*/ 2350437 w 3289407"/>
                <a:gd name="connsiteY0-92" fmla="*/ 0 h 843220"/>
                <a:gd name="connsiteX1-93" fmla="*/ 3289407 w 3289407"/>
                <a:gd name="connsiteY1-94" fmla="*/ 500157 h 843220"/>
                <a:gd name="connsiteX2-95" fmla="*/ 945108 w 3289407"/>
                <a:gd name="connsiteY2-96" fmla="*/ 843220 h 843220"/>
                <a:gd name="connsiteX3-97" fmla="*/ 0 w 3289407"/>
                <a:gd name="connsiteY3-98" fmla="*/ 343062 h 843220"/>
                <a:gd name="connsiteX4-99" fmla="*/ 2350437 w 3289407"/>
                <a:gd name="connsiteY4-100" fmla="*/ 0 h 843220"/>
                <a:gd name="connsiteX0-101" fmla="*/ 2350437 w 3289407"/>
                <a:gd name="connsiteY0-102" fmla="*/ 0 h 862958"/>
                <a:gd name="connsiteX1-103" fmla="*/ 3289407 w 3289407"/>
                <a:gd name="connsiteY1-104" fmla="*/ 500157 h 862958"/>
                <a:gd name="connsiteX2-105" fmla="*/ 945108 w 3289407"/>
                <a:gd name="connsiteY2-106" fmla="*/ 843220 h 862958"/>
                <a:gd name="connsiteX3-107" fmla="*/ 0 w 3289407"/>
                <a:gd name="connsiteY3-108" fmla="*/ 343062 h 862958"/>
                <a:gd name="connsiteX4-109" fmla="*/ 2350437 w 3289407"/>
                <a:gd name="connsiteY4-110" fmla="*/ 0 h 862958"/>
                <a:gd name="connsiteX0-111" fmla="*/ 2350437 w 3289407"/>
                <a:gd name="connsiteY0-112" fmla="*/ 0 h 880426"/>
                <a:gd name="connsiteX1-113" fmla="*/ 3289407 w 3289407"/>
                <a:gd name="connsiteY1-114" fmla="*/ 500157 h 880426"/>
                <a:gd name="connsiteX2-115" fmla="*/ 945108 w 3289407"/>
                <a:gd name="connsiteY2-116" fmla="*/ 843220 h 880426"/>
                <a:gd name="connsiteX3-117" fmla="*/ 0 w 3289407"/>
                <a:gd name="connsiteY3-118" fmla="*/ 343062 h 880426"/>
                <a:gd name="connsiteX4-119" fmla="*/ 2350437 w 3289407"/>
                <a:gd name="connsiteY4-120" fmla="*/ 0 h 880426"/>
                <a:gd name="connsiteX0-121" fmla="*/ 2350437 w 3289407"/>
                <a:gd name="connsiteY0-122" fmla="*/ 0 h 879633"/>
                <a:gd name="connsiteX1-123" fmla="*/ 3289407 w 3289407"/>
                <a:gd name="connsiteY1-124" fmla="*/ 500157 h 879633"/>
                <a:gd name="connsiteX2-125" fmla="*/ 945108 w 3289407"/>
                <a:gd name="connsiteY2-126" fmla="*/ 843220 h 879633"/>
                <a:gd name="connsiteX3-127" fmla="*/ 0 w 3289407"/>
                <a:gd name="connsiteY3-128" fmla="*/ 343062 h 879633"/>
                <a:gd name="connsiteX4-129" fmla="*/ 2350437 w 3289407"/>
                <a:gd name="connsiteY4-130" fmla="*/ 0 h 879633"/>
                <a:gd name="connsiteX0-131" fmla="*/ 2350437 w 3289407"/>
                <a:gd name="connsiteY0-132" fmla="*/ 0 h 881426"/>
                <a:gd name="connsiteX1-133" fmla="*/ 3289407 w 3289407"/>
                <a:gd name="connsiteY1-134" fmla="*/ 500157 h 881426"/>
                <a:gd name="connsiteX2-135" fmla="*/ 945108 w 3289407"/>
                <a:gd name="connsiteY2-136" fmla="*/ 843220 h 881426"/>
                <a:gd name="connsiteX3-137" fmla="*/ 0 w 3289407"/>
                <a:gd name="connsiteY3-138" fmla="*/ 343062 h 881426"/>
                <a:gd name="connsiteX4-139" fmla="*/ 2350437 w 3289407"/>
                <a:gd name="connsiteY4-140" fmla="*/ 0 h 881426"/>
                <a:gd name="connsiteX0-141" fmla="*/ 2350437 w 3289407"/>
                <a:gd name="connsiteY0-142" fmla="*/ 0 h 881426"/>
                <a:gd name="connsiteX1-143" fmla="*/ 3289407 w 3289407"/>
                <a:gd name="connsiteY1-144" fmla="*/ 500157 h 881426"/>
                <a:gd name="connsiteX2-145" fmla="*/ 945108 w 3289407"/>
                <a:gd name="connsiteY2-146" fmla="*/ 843220 h 881426"/>
                <a:gd name="connsiteX3-147" fmla="*/ 0 w 3289407"/>
                <a:gd name="connsiteY3-148" fmla="*/ 343062 h 881426"/>
                <a:gd name="connsiteX4-149" fmla="*/ 2350437 w 3289407"/>
                <a:gd name="connsiteY4-150" fmla="*/ 0 h 881426"/>
                <a:gd name="connsiteX0-151" fmla="*/ 2350437 w 3289407"/>
                <a:gd name="connsiteY0-152" fmla="*/ 37515 h 918941"/>
                <a:gd name="connsiteX1-153" fmla="*/ 3289407 w 3289407"/>
                <a:gd name="connsiteY1-154" fmla="*/ 537672 h 918941"/>
                <a:gd name="connsiteX2-155" fmla="*/ 945108 w 3289407"/>
                <a:gd name="connsiteY2-156" fmla="*/ 880735 h 918941"/>
                <a:gd name="connsiteX3-157" fmla="*/ 0 w 3289407"/>
                <a:gd name="connsiteY3-158" fmla="*/ 380577 h 918941"/>
                <a:gd name="connsiteX4-159" fmla="*/ 2350437 w 3289407"/>
                <a:gd name="connsiteY4-160" fmla="*/ 37515 h 918941"/>
                <a:gd name="connsiteX0-161" fmla="*/ 2350437 w 3289407"/>
                <a:gd name="connsiteY0-162" fmla="*/ 35028 h 916454"/>
                <a:gd name="connsiteX1-163" fmla="*/ 3289407 w 3289407"/>
                <a:gd name="connsiteY1-164" fmla="*/ 535185 h 916454"/>
                <a:gd name="connsiteX2-165" fmla="*/ 945108 w 3289407"/>
                <a:gd name="connsiteY2-166" fmla="*/ 878248 h 916454"/>
                <a:gd name="connsiteX3-167" fmla="*/ 0 w 3289407"/>
                <a:gd name="connsiteY3-168" fmla="*/ 378090 h 916454"/>
                <a:gd name="connsiteX4-169" fmla="*/ 2350437 w 3289407"/>
                <a:gd name="connsiteY4-170" fmla="*/ 35028 h 916454"/>
                <a:gd name="connsiteX0-171" fmla="*/ 2350437 w 3289407"/>
                <a:gd name="connsiteY0-172" fmla="*/ 41278 h 922704"/>
                <a:gd name="connsiteX1-173" fmla="*/ 3289407 w 3289407"/>
                <a:gd name="connsiteY1-174" fmla="*/ 541435 h 922704"/>
                <a:gd name="connsiteX2-175" fmla="*/ 945108 w 3289407"/>
                <a:gd name="connsiteY2-176" fmla="*/ 884498 h 922704"/>
                <a:gd name="connsiteX3-177" fmla="*/ 0 w 3289407"/>
                <a:gd name="connsiteY3-178" fmla="*/ 384340 h 922704"/>
                <a:gd name="connsiteX4-179" fmla="*/ 2350437 w 3289407"/>
                <a:gd name="connsiteY4-180" fmla="*/ 41278 h 922704"/>
                <a:gd name="connsiteX0-181" fmla="*/ 2350437 w 3289407"/>
                <a:gd name="connsiteY0-182" fmla="*/ 41142 h 922568"/>
                <a:gd name="connsiteX1-183" fmla="*/ 3289407 w 3289407"/>
                <a:gd name="connsiteY1-184" fmla="*/ 541299 h 922568"/>
                <a:gd name="connsiteX2-185" fmla="*/ 945108 w 3289407"/>
                <a:gd name="connsiteY2-186" fmla="*/ 884362 h 922568"/>
                <a:gd name="connsiteX3-187" fmla="*/ 0 w 3289407"/>
                <a:gd name="connsiteY3-188" fmla="*/ 384204 h 922568"/>
                <a:gd name="connsiteX4-189" fmla="*/ 2350437 w 3289407"/>
                <a:gd name="connsiteY4-190" fmla="*/ 41142 h 922568"/>
                <a:gd name="connsiteX0-191" fmla="*/ 2350437 w 3289407"/>
                <a:gd name="connsiteY0-192" fmla="*/ 41142 h 924386"/>
                <a:gd name="connsiteX1-193" fmla="*/ 3289407 w 3289407"/>
                <a:gd name="connsiteY1-194" fmla="*/ 541299 h 924386"/>
                <a:gd name="connsiteX2-195" fmla="*/ 945108 w 3289407"/>
                <a:gd name="connsiteY2-196" fmla="*/ 884362 h 924386"/>
                <a:gd name="connsiteX3-197" fmla="*/ 0 w 3289407"/>
                <a:gd name="connsiteY3-198" fmla="*/ 384204 h 924386"/>
                <a:gd name="connsiteX4-199" fmla="*/ 2350437 w 3289407"/>
                <a:gd name="connsiteY4-200" fmla="*/ 41142 h 924386"/>
                <a:gd name="connsiteX0-201" fmla="*/ 2350437 w 3289407"/>
                <a:gd name="connsiteY0-202" fmla="*/ 41142 h 925097"/>
                <a:gd name="connsiteX1-203" fmla="*/ 3289407 w 3289407"/>
                <a:gd name="connsiteY1-204" fmla="*/ 541299 h 925097"/>
                <a:gd name="connsiteX2-205" fmla="*/ 945108 w 3289407"/>
                <a:gd name="connsiteY2-206" fmla="*/ 884362 h 925097"/>
                <a:gd name="connsiteX3-207" fmla="*/ 0 w 3289407"/>
                <a:gd name="connsiteY3-208" fmla="*/ 384204 h 925097"/>
                <a:gd name="connsiteX4-209" fmla="*/ 2350437 w 3289407"/>
                <a:gd name="connsiteY4-210" fmla="*/ 41142 h 925097"/>
                <a:gd name="connsiteX0-211" fmla="*/ 2350437 w 3289407"/>
                <a:gd name="connsiteY0-212" fmla="*/ 41142 h 925097"/>
                <a:gd name="connsiteX1-213" fmla="*/ 3289407 w 3289407"/>
                <a:gd name="connsiteY1-214" fmla="*/ 541299 h 925097"/>
                <a:gd name="connsiteX2-215" fmla="*/ 945108 w 3289407"/>
                <a:gd name="connsiteY2-216" fmla="*/ 884362 h 925097"/>
                <a:gd name="connsiteX3-217" fmla="*/ 0 w 3289407"/>
                <a:gd name="connsiteY3-218" fmla="*/ 384204 h 925097"/>
                <a:gd name="connsiteX4-219" fmla="*/ 2350437 w 3289407"/>
                <a:gd name="connsiteY4-220" fmla="*/ 41142 h 925097"/>
                <a:gd name="connsiteX0-221" fmla="*/ 2350437 w 3289407"/>
                <a:gd name="connsiteY0-222" fmla="*/ 41142 h 925212"/>
                <a:gd name="connsiteX1-223" fmla="*/ 3289407 w 3289407"/>
                <a:gd name="connsiteY1-224" fmla="*/ 543680 h 925212"/>
                <a:gd name="connsiteX2-225" fmla="*/ 945108 w 3289407"/>
                <a:gd name="connsiteY2-226" fmla="*/ 884362 h 925212"/>
                <a:gd name="connsiteX3-227" fmla="*/ 0 w 3289407"/>
                <a:gd name="connsiteY3-228" fmla="*/ 384204 h 925212"/>
                <a:gd name="connsiteX4-229" fmla="*/ 2350437 w 3289407"/>
                <a:gd name="connsiteY4-230" fmla="*/ 41142 h 925212"/>
                <a:gd name="connsiteX0-231" fmla="*/ 2350437 w 3287026"/>
                <a:gd name="connsiteY0-232" fmla="*/ 41142 h 925327"/>
                <a:gd name="connsiteX1-233" fmla="*/ 3287026 w 3287026"/>
                <a:gd name="connsiteY1-234" fmla="*/ 546061 h 925327"/>
                <a:gd name="connsiteX2-235" fmla="*/ 945108 w 3287026"/>
                <a:gd name="connsiteY2-236" fmla="*/ 884362 h 925327"/>
                <a:gd name="connsiteX3-237" fmla="*/ 0 w 3287026"/>
                <a:gd name="connsiteY3-238" fmla="*/ 384204 h 925327"/>
                <a:gd name="connsiteX4-239" fmla="*/ 2350437 w 3287026"/>
                <a:gd name="connsiteY4-240" fmla="*/ 41142 h 925327"/>
              </a:gdLst>
              <a:ahLst/>
              <a:cxnLst>
                <a:cxn ang="0">
                  <a:pos x="connsiteX0-231" y="connsiteY0-232"/>
                </a:cxn>
                <a:cxn ang="0">
                  <a:pos x="connsiteX1-233" y="connsiteY1-234"/>
                </a:cxn>
                <a:cxn ang="0">
                  <a:pos x="connsiteX2-235" y="connsiteY2-236"/>
                </a:cxn>
                <a:cxn ang="0">
                  <a:pos x="connsiteX3-237" y="connsiteY3-238"/>
                </a:cxn>
                <a:cxn ang="0">
                  <a:pos x="connsiteX4-239" y="connsiteY4-240"/>
                </a:cxn>
              </a:cxnLst>
              <a:rect l="l" t="t" r="r" b="b"/>
              <a:pathLst>
                <a:path w="3287026" h="925327">
                  <a:moveTo>
                    <a:pt x="2350437" y="41142"/>
                  </a:moveTo>
                  <a:lnTo>
                    <a:pt x="3287026" y="546061"/>
                  </a:lnTo>
                  <a:cubicBezTo>
                    <a:pt x="2390014" y="388345"/>
                    <a:pt x="1800122" y="1099692"/>
                    <a:pt x="945108" y="884362"/>
                  </a:cubicBezTo>
                  <a:lnTo>
                    <a:pt x="0" y="384204"/>
                  </a:lnTo>
                  <a:cubicBezTo>
                    <a:pt x="832574" y="564423"/>
                    <a:pt x="1625258" y="-178966"/>
                    <a:pt x="2350437" y="41142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chemeClr val="accent1"/>
                </a:gs>
              </a:gsLst>
              <a:lin ang="15000000" scaled="0"/>
              <a:tileRect/>
            </a:gradFill>
            <a:ln w="63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2399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6576336" y="2521107"/>
            <a:ext cx="3935785" cy="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5" tIns="60943" rIns="121885" bIns="60943">
            <a:spAutoFit/>
          </a:bodyPr>
          <a:lstStyle/>
          <a:p>
            <a:pPr algn="just">
              <a:lnSpc>
                <a:spcPts val="1599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随着计算机技术的发展及印刷技术的进步，平面设计在视觉感观领域的表现也越来越丰富。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连接符 30"/>
          <p:cNvCxnSpPr>
            <a:cxnSpLocks noChangeShapeType="1"/>
          </p:cNvCxnSpPr>
          <p:nvPr/>
        </p:nvCxnSpPr>
        <p:spPr bwMode="auto">
          <a:xfrm>
            <a:off x="5363860" y="2756017"/>
            <a:ext cx="111514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椭圆 31"/>
          <p:cNvSpPr/>
          <p:nvPr/>
        </p:nvSpPr>
        <p:spPr>
          <a:xfrm>
            <a:off x="5135330" y="2648086"/>
            <a:ext cx="228529" cy="226443"/>
          </a:xfrm>
          <a:prstGeom prst="ellipse">
            <a:avLst/>
          </a:prstGeom>
          <a:solidFill>
            <a:sysClr val="window" lastClr="FFFFFF">
              <a:lumMod val="85000"/>
              <a:alpha val="65000"/>
            </a:sysClr>
          </a:solidFill>
          <a:ln w="1270" cap="flat" cmpd="sng" algn="ctr">
            <a:solidFill>
              <a:srgbClr val="002060"/>
            </a:solidFill>
            <a:prstDash val="solid"/>
          </a:ln>
          <a:effectLst/>
        </p:spPr>
        <p:txBody>
          <a:bodyPr lIns="121885" tIns="60943" rIns="121885" bIns="60943" anchor="ctr"/>
          <a:lstStyle/>
          <a:p>
            <a:pPr algn="ctr">
              <a:defRPr/>
            </a:pPr>
            <a:endParaRPr lang="zh-CN" altLang="en-US" sz="2399" kern="0" dirty="0">
              <a:solidFill>
                <a:sysClr val="window" lastClr="FFFFFF"/>
              </a:solidFill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6576336" y="3177161"/>
            <a:ext cx="3935785" cy="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5" tIns="60943" rIns="121885" bIns="60943">
            <a:spAutoFit/>
          </a:bodyPr>
          <a:lstStyle/>
          <a:p>
            <a:pPr algn="just">
              <a:lnSpc>
                <a:spcPts val="1599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随着计算机技术的发展及印刷技术的进步，平面设计在视觉感观领域的表现也越来越丰富。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连接符 33"/>
          <p:cNvCxnSpPr>
            <a:cxnSpLocks noChangeShapeType="1"/>
          </p:cNvCxnSpPr>
          <p:nvPr/>
        </p:nvCxnSpPr>
        <p:spPr bwMode="auto">
          <a:xfrm>
            <a:off x="5363860" y="3409954"/>
            <a:ext cx="111514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椭圆 34"/>
          <p:cNvSpPr/>
          <p:nvPr/>
        </p:nvSpPr>
        <p:spPr>
          <a:xfrm>
            <a:off x="5135330" y="3297792"/>
            <a:ext cx="228529" cy="228560"/>
          </a:xfrm>
          <a:prstGeom prst="ellipse">
            <a:avLst/>
          </a:prstGeom>
          <a:solidFill>
            <a:sysClr val="window" lastClr="FFFFFF">
              <a:lumMod val="85000"/>
              <a:alpha val="65000"/>
            </a:sysClr>
          </a:solidFill>
          <a:ln w="1270" cap="flat" cmpd="sng" algn="ctr">
            <a:solidFill>
              <a:srgbClr val="002060"/>
            </a:solidFill>
            <a:prstDash val="solid"/>
          </a:ln>
          <a:effectLst/>
        </p:spPr>
        <p:txBody>
          <a:bodyPr lIns="121885" tIns="60943" rIns="121885" bIns="60943" anchor="ctr"/>
          <a:lstStyle/>
          <a:p>
            <a:pPr algn="ctr">
              <a:defRPr/>
            </a:pPr>
            <a:endParaRPr lang="zh-CN" altLang="en-US" sz="2399" kern="0" dirty="0">
              <a:solidFill>
                <a:sysClr val="window" lastClr="FFFFFF"/>
              </a:solidFill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6576336" y="3835329"/>
            <a:ext cx="3935785" cy="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5" tIns="60943" rIns="121885" bIns="60943">
            <a:spAutoFit/>
          </a:bodyPr>
          <a:lstStyle/>
          <a:p>
            <a:pPr algn="just">
              <a:lnSpc>
                <a:spcPts val="1599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随着计算机技术的发展及印刷技术的进步，平面设计在视觉感观领域的表现也越来越丰富。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连接符 36"/>
          <p:cNvCxnSpPr>
            <a:cxnSpLocks noChangeShapeType="1"/>
          </p:cNvCxnSpPr>
          <p:nvPr/>
        </p:nvCxnSpPr>
        <p:spPr bwMode="auto">
          <a:xfrm>
            <a:off x="5363860" y="4061775"/>
            <a:ext cx="111514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椭圆 37"/>
          <p:cNvSpPr/>
          <p:nvPr/>
        </p:nvSpPr>
        <p:spPr>
          <a:xfrm>
            <a:off x="5133216" y="3949612"/>
            <a:ext cx="226413" cy="228560"/>
          </a:xfrm>
          <a:prstGeom prst="ellipse">
            <a:avLst/>
          </a:prstGeom>
          <a:solidFill>
            <a:sysClr val="window" lastClr="FFFFFF">
              <a:lumMod val="85000"/>
              <a:alpha val="65000"/>
            </a:sysClr>
          </a:solidFill>
          <a:ln w="1270" cap="flat" cmpd="sng" algn="ctr">
            <a:solidFill>
              <a:srgbClr val="002060"/>
            </a:solidFill>
            <a:prstDash val="solid"/>
          </a:ln>
          <a:effectLst/>
        </p:spPr>
        <p:txBody>
          <a:bodyPr lIns="121885" tIns="60943" rIns="121885" bIns="60943" anchor="ctr"/>
          <a:lstStyle/>
          <a:p>
            <a:pPr algn="ctr">
              <a:defRPr/>
            </a:pPr>
            <a:endParaRPr lang="zh-CN" altLang="en-US" sz="2399" kern="0" dirty="0">
              <a:solidFill>
                <a:sysClr val="window" lastClr="FFFFFF"/>
              </a:solidFill>
            </a:endParaRPr>
          </a:p>
        </p:txBody>
      </p:sp>
      <p:sp>
        <p:nvSpPr>
          <p:cNvPr id="39" name="矩形 38"/>
          <p:cNvSpPr>
            <a:spLocks noChangeArrowheads="1"/>
          </p:cNvSpPr>
          <p:nvPr/>
        </p:nvSpPr>
        <p:spPr bwMode="auto">
          <a:xfrm>
            <a:off x="6576336" y="4493498"/>
            <a:ext cx="3935785" cy="533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5" tIns="60943" rIns="121885" bIns="60943">
            <a:spAutoFit/>
          </a:bodyPr>
          <a:lstStyle/>
          <a:p>
            <a:pPr algn="just">
              <a:lnSpc>
                <a:spcPts val="1599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随着计算机技术的发展及印刷技术的进步，平面设计在视觉感观领域的表现也越来越丰富。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/>
          <p:cNvCxnSpPr>
            <a:cxnSpLocks noChangeShapeType="1"/>
          </p:cNvCxnSpPr>
          <p:nvPr/>
        </p:nvCxnSpPr>
        <p:spPr bwMode="auto">
          <a:xfrm>
            <a:off x="5363860" y="4713596"/>
            <a:ext cx="111514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椭圆 40"/>
          <p:cNvSpPr/>
          <p:nvPr/>
        </p:nvSpPr>
        <p:spPr>
          <a:xfrm>
            <a:off x="5139562" y="4601431"/>
            <a:ext cx="228529" cy="226445"/>
          </a:xfrm>
          <a:prstGeom prst="ellipse">
            <a:avLst/>
          </a:prstGeom>
          <a:solidFill>
            <a:sysClr val="window" lastClr="FFFFFF">
              <a:lumMod val="85000"/>
              <a:alpha val="65000"/>
            </a:sysClr>
          </a:solidFill>
          <a:ln w="1270" cap="flat" cmpd="sng" algn="ctr">
            <a:solidFill>
              <a:srgbClr val="002060"/>
            </a:solidFill>
            <a:prstDash val="solid"/>
          </a:ln>
          <a:effectLst/>
        </p:spPr>
        <p:txBody>
          <a:bodyPr lIns="121885" tIns="60943" rIns="121885" bIns="60943" anchor="ctr"/>
          <a:lstStyle/>
          <a:p>
            <a:pPr algn="ctr">
              <a:defRPr/>
            </a:pPr>
            <a:endParaRPr lang="zh-CN" altLang="en-US" sz="2399" kern="0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251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650"/>
                            </p:stCondLst>
                            <p:childTnLst>
                              <p:par>
                                <p:cTn id="41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54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5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5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67" presetID="10" presetClass="entr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0" grpId="0"/>
      <p:bldP spid="32" grpId="0" animBg="1"/>
      <p:bldP spid="33" grpId="0"/>
      <p:bldP spid="35" grpId="0" animBg="1"/>
      <p:bldP spid="36" grpId="0"/>
      <p:bldP spid="38" grpId="0" animBg="1"/>
      <p:bldP spid="39" grpId="0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96002" y="3424772"/>
            <a:ext cx="6094118" cy="4570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3" name="TextBox 76"/>
          <p:cNvSpPr txBox="1"/>
          <p:nvPr/>
        </p:nvSpPr>
        <p:spPr>
          <a:xfrm>
            <a:off x="1547982" y="1822590"/>
            <a:ext cx="2283990" cy="3794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86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4720" y="2376727"/>
            <a:ext cx="387051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flyingimpression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plane. Flying impression graphic design thank you for buying this template.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6"/>
          <p:cNvSpPr txBox="1"/>
          <p:nvPr/>
        </p:nvSpPr>
        <p:spPr>
          <a:xfrm>
            <a:off x="8079286" y="4628763"/>
            <a:ext cx="2283990" cy="3794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186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  <a:sym typeface="微软雅黑" panose="020B0503020204020204" pitchFamily="34" charset="-122"/>
              </a:rPr>
              <a:t>单击编辑标题</a:t>
            </a:r>
            <a:endParaRPr lang="zh-CN" altLang="zh-CN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86025" y="5188026"/>
            <a:ext cx="387051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your text description to the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flyingimpression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plane. Flying impression graphic design thank you for buying this template.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880" y="4154551"/>
            <a:ext cx="2912119" cy="2195698"/>
          </a:xfrm>
          <a:prstGeom prst="rect">
            <a:avLst/>
          </a:prstGeom>
          <a:blipFill>
            <a:blip r:embed="rId2" cstate="print"/>
            <a:stretch>
              <a:fillRect r="-37330"/>
            </a:stretch>
          </a:blipFill>
          <a:ln>
            <a:solidFill>
              <a:schemeClr val="bg1"/>
            </a:solidFill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81" y="3697492"/>
            <a:ext cx="6031405" cy="457059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913998" y="4154551"/>
            <a:ext cx="3014784" cy="2195698"/>
          </a:xfrm>
          <a:prstGeom prst="rect">
            <a:avLst/>
          </a:prstGeom>
          <a:blipFill>
            <a:blip r:embed="rId3" cstate="print"/>
            <a:stretch>
              <a:fillRect r="-37330"/>
            </a:stretch>
          </a:blipFill>
          <a:ln>
            <a:solidFill>
              <a:schemeClr val="bg1"/>
            </a:solidFill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9221414" y="1229074"/>
            <a:ext cx="2968706" cy="2195698"/>
          </a:xfrm>
          <a:prstGeom prst="rect">
            <a:avLst/>
          </a:prstGeom>
          <a:blipFill>
            <a:blip r:embed="rId4" cstate="print"/>
            <a:stretch>
              <a:fillRect r="-37330"/>
            </a:stretch>
          </a:blipFill>
          <a:ln>
            <a:noFill/>
          </a:ln>
        </p:spPr>
        <p:txBody>
          <a:bodyPr vert="horz" wrap="square" lIns="91412" tIns="45706" rIns="91412" bIns="45706" numCol="1" anchor="t" anchorCtr="0" compatLnSpc="1"/>
          <a:lstStyle/>
          <a:p>
            <a:endParaRPr lang="zh-CN" altLang="en-US" sz="179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29074"/>
            <a:ext cx="3125279" cy="21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85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  <p:bldP spid="15" grpId="0"/>
      <p:bldP spid="16" grpId="0"/>
      <p:bldP spid="20" grpId="0" animBg="1"/>
      <p:bldP spid="8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78"/>
          <p:cNvSpPr/>
          <p:nvPr/>
        </p:nvSpPr>
        <p:spPr>
          <a:xfrm rot="10800000" flipH="1" flipV="1">
            <a:off x="1174296" y="3678600"/>
            <a:ext cx="1020012" cy="994529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6" name="Round Diagonal Corner Rectangle 79"/>
          <p:cNvSpPr/>
          <p:nvPr/>
        </p:nvSpPr>
        <p:spPr>
          <a:xfrm rot="10800000" flipH="1" flipV="1">
            <a:off x="1172203" y="3644737"/>
            <a:ext cx="1020012" cy="994529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8" name="Round Diagonal Corner Rectangle 81"/>
          <p:cNvSpPr/>
          <p:nvPr/>
        </p:nvSpPr>
        <p:spPr>
          <a:xfrm rot="10800000" flipV="1">
            <a:off x="2413291" y="3694233"/>
            <a:ext cx="1216051" cy="1219500"/>
          </a:xfrm>
          <a:prstGeom prst="teardrop">
            <a:avLst/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9" name="Round Diagonal Corner Rectangle 82"/>
          <p:cNvSpPr/>
          <p:nvPr/>
        </p:nvSpPr>
        <p:spPr>
          <a:xfrm rot="10800000" flipV="1">
            <a:off x="2413295" y="3661065"/>
            <a:ext cx="1216051" cy="12195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1" name="Round Diagonal Corner Rectangle 84"/>
          <p:cNvSpPr/>
          <p:nvPr/>
        </p:nvSpPr>
        <p:spPr>
          <a:xfrm rot="10800000">
            <a:off x="2295880" y="2300326"/>
            <a:ext cx="1333456" cy="1301240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2" name="Round Diagonal Corner Rectangle 85"/>
          <p:cNvSpPr/>
          <p:nvPr/>
        </p:nvSpPr>
        <p:spPr>
          <a:xfrm rot="10800000">
            <a:off x="2295884" y="2274919"/>
            <a:ext cx="1333456" cy="130124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4" name="Round Diagonal Corner Rectangle 87"/>
          <p:cNvSpPr/>
          <p:nvPr/>
        </p:nvSpPr>
        <p:spPr>
          <a:xfrm rot="10800000" flipH="1">
            <a:off x="254069" y="1701820"/>
            <a:ext cx="1905464" cy="1783913"/>
          </a:xfrm>
          <a:prstGeom prst="teardrop">
            <a:avLst/>
          </a:prstGeom>
          <a:solidFill>
            <a:srgbClr val="5959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5" name="Round Diagonal Corner Rectangle 88"/>
          <p:cNvSpPr/>
          <p:nvPr/>
        </p:nvSpPr>
        <p:spPr>
          <a:xfrm rot="10800000" flipH="1">
            <a:off x="252424" y="1672597"/>
            <a:ext cx="1905464" cy="1783913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13386" y="3004662"/>
            <a:ext cx="1164995" cy="11653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7" name="Freeform 5"/>
          <p:cNvSpPr/>
          <p:nvPr/>
        </p:nvSpPr>
        <p:spPr bwMode="auto">
          <a:xfrm>
            <a:off x="1769590" y="3576156"/>
            <a:ext cx="1108791" cy="2686901"/>
          </a:xfrm>
          <a:custGeom>
            <a:avLst/>
            <a:gdLst/>
            <a:ahLst/>
            <a:cxnLst>
              <a:cxn ang="0">
                <a:pos x="109" y="0"/>
              </a:cxn>
              <a:cxn ang="0">
                <a:pos x="110" y="585"/>
              </a:cxn>
              <a:cxn ang="0">
                <a:pos x="110" y="586"/>
              </a:cxn>
              <a:cxn ang="0">
                <a:pos x="116" y="619"/>
              </a:cxn>
              <a:cxn ang="0">
                <a:pos x="121" y="629"/>
              </a:cxn>
              <a:cxn ang="0">
                <a:pos x="147" y="656"/>
              </a:cxn>
              <a:cxn ang="0">
                <a:pos x="203" y="676"/>
              </a:cxn>
              <a:cxn ang="0">
                <a:pos x="0" y="676"/>
              </a:cxn>
              <a:cxn ang="0">
                <a:pos x="62" y="650"/>
              </a:cxn>
              <a:cxn ang="0">
                <a:pos x="78" y="629"/>
              </a:cxn>
              <a:cxn ang="0">
                <a:pos x="82" y="619"/>
              </a:cxn>
              <a:cxn ang="0">
                <a:pos x="88" y="586"/>
              </a:cxn>
              <a:cxn ang="0">
                <a:pos x="88" y="585"/>
              </a:cxn>
              <a:cxn ang="0">
                <a:pos x="88" y="0"/>
              </a:cxn>
              <a:cxn ang="0">
                <a:pos x="109" y="0"/>
              </a:cxn>
            </a:cxnLst>
            <a:rect l="0" t="0" r="r" b="b"/>
            <a:pathLst>
              <a:path w="203" h="676">
                <a:moveTo>
                  <a:pt x="109" y="0"/>
                </a:moveTo>
                <a:cubicBezTo>
                  <a:pt x="110" y="585"/>
                  <a:pt x="110" y="585"/>
                  <a:pt x="110" y="585"/>
                </a:cubicBezTo>
                <a:cubicBezTo>
                  <a:pt x="110" y="586"/>
                  <a:pt x="110" y="586"/>
                  <a:pt x="110" y="586"/>
                </a:cubicBezTo>
                <a:cubicBezTo>
                  <a:pt x="110" y="598"/>
                  <a:pt x="112" y="609"/>
                  <a:pt x="116" y="619"/>
                </a:cubicBezTo>
                <a:cubicBezTo>
                  <a:pt x="117" y="622"/>
                  <a:pt x="119" y="626"/>
                  <a:pt x="121" y="629"/>
                </a:cubicBezTo>
                <a:cubicBezTo>
                  <a:pt x="127" y="637"/>
                  <a:pt x="136" y="646"/>
                  <a:pt x="147" y="656"/>
                </a:cubicBezTo>
                <a:cubicBezTo>
                  <a:pt x="164" y="669"/>
                  <a:pt x="182" y="676"/>
                  <a:pt x="203" y="676"/>
                </a:cubicBezTo>
                <a:cubicBezTo>
                  <a:pt x="0" y="676"/>
                  <a:pt x="0" y="676"/>
                  <a:pt x="0" y="676"/>
                </a:cubicBezTo>
                <a:cubicBezTo>
                  <a:pt x="24" y="676"/>
                  <a:pt x="45" y="667"/>
                  <a:pt x="62" y="650"/>
                </a:cubicBezTo>
                <a:cubicBezTo>
                  <a:pt x="68" y="643"/>
                  <a:pt x="74" y="636"/>
                  <a:pt x="78" y="629"/>
                </a:cubicBezTo>
                <a:cubicBezTo>
                  <a:pt x="79" y="626"/>
                  <a:pt x="81" y="622"/>
                  <a:pt x="82" y="619"/>
                </a:cubicBezTo>
                <a:cubicBezTo>
                  <a:pt x="86" y="609"/>
                  <a:pt x="88" y="598"/>
                  <a:pt x="88" y="586"/>
                </a:cubicBezTo>
                <a:cubicBezTo>
                  <a:pt x="88" y="586"/>
                  <a:pt x="88" y="586"/>
                  <a:pt x="88" y="585"/>
                </a:cubicBezTo>
                <a:cubicBezTo>
                  <a:pt x="88" y="0"/>
                  <a:pt x="88" y="0"/>
                  <a:pt x="88" y="0"/>
                </a:cubicBezTo>
                <a:lnTo>
                  <a:pt x="10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115100" y="3384135"/>
            <a:ext cx="383928" cy="384047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21" name="Round Diagonal Corner Rectangle 90"/>
          <p:cNvSpPr/>
          <p:nvPr/>
        </p:nvSpPr>
        <p:spPr>
          <a:xfrm rot="10800000" flipH="1" flipV="1">
            <a:off x="1402562" y="4868589"/>
            <a:ext cx="799889" cy="756868"/>
          </a:xfrm>
          <a:prstGeom prst="teardrop">
            <a:avLst/>
          </a:prstGeom>
          <a:solidFill>
            <a:srgbClr val="40404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22" name="Round Diagonal Corner Rectangle 91"/>
          <p:cNvSpPr/>
          <p:nvPr/>
        </p:nvSpPr>
        <p:spPr>
          <a:xfrm rot="10800000" flipH="1" flipV="1">
            <a:off x="1404013" y="4839218"/>
            <a:ext cx="799890" cy="756866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186882" y="4751878"/>
            <a:ext cx="240350" cy="2404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975860" y="3182265"/>
            <a:ext cx="625168" cy="6074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solidFill>
                <a:schemeClr val="accent5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>
            <a:off x="11123180" y="3334508"/>
            <a:ext cx="334330" cy="251884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8" y="0"/>
              </a:cxn>
              <a:cxn ang="0">
                <a:pos x="8" y="108"/>
              </a:cxn>
              <a:cxn ang="0">
                <a:pos x="158" y="108"/>
              </a:cxn>
              <a:cxn ang="0">
                <a:pos x="158" y="119"/>
              </a:cxn>
              <a:cxn ang="0">
                <a:pos x="147" y="98"/>
              </a:cxn>
              <a:cxn ang="0">
                <a:pos x="19" y="98"/>
              </a:cxn>
              <a:cxn ang="0">
                <a:pos x="19" y="54"/>
              </a:cxn>
              <a:cxn ang="0">
                <a:pos x="54" y="9"/>
              </a:cxn>
              <a:cxn ang="0">
                <a:pos x="97" y="54"/>
              </a:cxn>
              <a:cxn ang="0">
                <a:pos x="127" y="28"/>
              </a:cxn>
              <a:cxn ang="0">
                <a:pos x="147" y="98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8" y="0"/>
                </a:lnTo>
                <a:lnTo>
                  <a:pt x="8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147" y="98"/>
                </a:moveTo>
                <a:lnTo>
                  <a:pt x="19" y="98"/>
                </a:lnTo>
                <a:lnTo>
                  <a:pt x="19" y="54"/>
                </a:lnTo>
                <a:lnTo>
                  <a:pt x="54" y="9"/>
                </a:lnTo>
                <a:lnTo>
                  <a:pt x="97" y="54"/>
                </a:lnTo>
                <a:lnTo>
                  <a:pt x="127" y="28"/>
                </a:lnTo>
                <a:lnTo>
                  <a:pt x="147" y="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9315213" y="3182265"/>
            <a:ext cx="625168" cy="6074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solidFill>
                <a:schemeClr val="accent4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Freeform 103"/>
          <p:cNvSpPr>
            <a:spLocks noEditPoints="1"/>
          </p:cNvSpPr>
          <p:nvPr/>
        </p:nvSpPr>
        <p:spPr bwMode="auto">
          <a:xfrm>
            <a:off x="9501186" y="3273860"/>
            <a:ext cx="262098" cy="386062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5993918" y="3182265"/>
            <a:ext cx="625168" cy="6074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Freeform 5"/>
          <p:cNvSpPr>
            <a:spLocks noEditPoints="1"/>
          </p:cNvSpPr>
          <p:nvPr/>
        </p:nvSpPr>
        <p:spPr bwMode="auto">
          <a:xfrm>
            <a:off x="6162268" y="3329586"/>
            <a:ext cx="314484" cy="314582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7654565" y="3182265"/>
            <a:ext cx="625168" cy="6074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Freeform 36"/>
          <p:cNvSpPr>
            <a:spLocks noEditPoints="1"/>
          </p:cNvSpPr>
          <p:nvPr/>
        </p:nvSpPr>
        <p:spPr bwMode="auto">
          <a:xfrm>
            <a:off x="7847623" y="3329586"/>
            <a:ext cx="270850" cy="294217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4333270" y="3182265"/>
            <a:ext cx="625168" cy="60745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US" sz="2399" dirty="0">
              <a:solidFill>
                <a:schemeClr val="accen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Freeform 117"/>
          <p:cNvSpPr/>
          <p:nvPr/>
        </p:nvSpPr>
        <p:spPr bwMode="auto">
          <a:xfrm>
            <a:off x="4533814" y="3363452"/>
            <a:ext cx="260270" cy="260352"/>
          </a:xfrm>
          <a:custGeom>
            <a:avLst/>
            <a:gdLst/>
            <a:ahLst/>
            <a:cxnLst>
              <a:cxn ang="0">
                <a:pos x="56" y="51"/>
              </a:cxn>
              <a:cxn ang="0">
                <a:pos x="51" y="55"/>
              </a:cxn>
              <a:cxn ang="0">
                <a:pos x="43" y="57"/>
              </a:cxn>
              <a:cxn ang="0">
                <a:pos x="33" y="54"/>
              </a:cxn>
              <a:cxn ang="0">
                <a:pos x="26" y="51"/>
              </a:cxn>
              <a:cxn ang="0">
                <a:pos x="7" y="32"/>
              </a:cxn>
              <a:cxn ang="0">
                <a:pos x="3" y="25"/>
              </a:cxn>
              <a:cxn ang="0">
                <a:pos x="0" y="14"/>
              </a:cxn>
              <a:cxn ang="0">
                <a:pos x="3" y="7"/>
              </a:cxn>
              <a:cxn ang="0">
                <a:pos x="7" y="2"/>
              </a:cxn>
              <a:cxn ang="0">
                <a:pos x="12" y="0"/>
              </a:cxn>
              <a:cxn ang="0">
                <a:pos x="13" y="1"/>
              </a:cxn>
              <a:cxn ang="0">
                <a:pos x="15" y="4"/>
              </a:cxn>
              <a:cxn ang="0">
                <a:pos x="19" y="10"/>
              </a:cxn>
              <a:cxn ang="0">
                <a:pos x="21" y="14"/>
              </a:cxn>
              <a:cxn ang="0">
                <a:pos x="14" y="22"/>
              </a:cxn>
              <a:cxn ang="0">
                <a:pos x="15" y="26"/>
              </a:cxn>
              <a:cxn ang="0">
                <a:pos x="32" y="42"/>
              </a:cxn>
              <a:cxn ang="0">
                <a:pos x="35" y="44"/>
              </a:cxn>
              <a:cxn ang="0">
                <a:pos x="43" y="36"/>
              </a:cxn>
              <a:cxn ang="0">
                <a:pos x="47" y="38"/>
              </a:cxn>
              <a:cxn ang="0">
                <a:pos x="54" y="42"/>
              </a:cxn>
              <a:cxn ang="0">
                <a:pos x="57" y="44"/>
              </a:cxn>
              <a:cxn ang="0">
                <a:pos x="57" y="45"/>
              </a:cxn>
              <a:cxn ang="0">
                <a:pos x="56" y="51"/>
              </a:cxn>
            </a:cxnLst>
            <a:rect l="0" t="0" r="r" b="b"/>
            <a:pathLst>
              <a:path w="57" h="57">
                <a:moveTo>
                  <a:pt x="56" y="51"/>
                </a:moveTo>
                <a:cubicBezTo>
                  <a:pt x="55" y="53"/>
                  <a:pt x="53" y="54"/>
                  <a:pt x="51" y="55"/>
                </a:cubicBezTo>
                <a:cubicBezTo>
                  <a:pt x="49" y="56"/>
                  <a:pt x="46" y="57"/>
                  <a:pt x="43" y="57"/>
                </a:cubicBezTo>
                <a:cubicBezTo>
                  <a:pt x="40" y="57"/>
                  <a:pt x="36" y="55"/>
                  <a:pt x="33" y="54"/>
                </a:cubicBezTo>
                <a:cubicBezTo>
                  <a:pt x="30" y="53"/>
                  <a:pt x="28" y="52"/>
                  <a:pt x="26" y="51"/>
                </a:cubicBezTo>
                <a:cubicBezTo>
                  <a:pt x="19" y="47"/>
                  <a:pt x="11" y="38"/>
                  <a:pt x="7" y="32"/>
                </a:cubicBezTo>
                <a:cubicBezTo>
                  <a:pt x="5" y="29"/>
                  <a:pt x="4" y="27"/>
                  <a:pt x="3" y="25"/>
                </a:cubicBezTo>
                <a:cubicBezTo>
                  <a:pt x="2" y="21"/>
                  <a:pt x="0" y="18"/>
                  <a:pt x="0" y="14"/>
                </a:cubicBezTo>
                <a:cubicBezTo>
                  <a:pt x="0" y="11"/>
                  <a:pt x="1" y="9"/>
                  <a:pt x="3" y="7"/>
                </a:cubicBezTo>
                <a:cubicBezTo>
                  <a:pt x="4" y="5"/>
                  <a:pt x="5" y="3"/>
                  <a:pt x="7" y="2"/>
                </a:cubicBezTo>
                <a:cubicBezTo>
                  <a:pt x="8" y="1"/>
                  <a:pt x="11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4" y="1"/>
                  <a:pt x="15" y="3"/>
                  <a:pt x="15" y="4"/>
                </a:cubicBezTo>
                <a:cubicBezTo>
                  <a:pt x="17" y="6"/>
                  <a:pt x="18" y="8"/>
                  <a:pt x="19" y="10"/>
                </a:cubicBezTo>
                <a:cubicBezTo>
                  <a:pt x="20" y="12"/>
                  <a:pt x="21" y="13"/>
                  <a:pt x="21" y="14"/>
                </a:cubicBezTo>
                <a:cubicBezTo>
                  <a:pt x="21" y="17"/>
                  <a:pt x="14" y="20"/>
                  <a:pt x="14" y="22"/>
                </a:cubicBezTo>
                <a:cubicBezTo>
                  <a:pt x="14" y="23"/>
                  <a:pt x="15" y="25"/>
                  <a:pt x="15" y="26"/>
                </a:cubicBezTo>
                <a:cubicBezTo>
                  <a:pt x="19" y="33"/>
                  <a:pt x="24" y="38"/>
                  <a:pt x="32" y="42"/>
                </a:cubicBezTo>
                <a:cubicBezTo>
                  <a:pt x="33" y="43"/>
                  <a:pt x="34" y="44"/>
                  <a:pt x="35" y="44"/>
                </a:cubicBezTo>
                <a:cubicBezTo>
                  <a:pt x="37" y="44"/>
                  <a:pt x="41" y="36"/>
                  <a:pt x="43" y="36"/>
                </a:cubicBezTo>
                <a:cubicBezTo>
                  <a:pt x="45" y="36"/>
                  <a:pt x="46" y="38"/>
                  <a:pt x="47" y="38"/>
                </a:cubicBezTo>
                <a:cubicBezTo>
                  <a:pt x="49" y="40"/>
                  <a:pt x="52" y="41"/>
                  <a:pt x="54" y="42"/>
                </a:cubicBezTo>
                <a:cubicBezTo>
                  <a:pt x="55" y="43"/>
                  <a:pt x="57" y="43"/>
                  <a:pt x="57" y="44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7"/>
                  <a:pt x="56" y="49"/>
                  <a:pt x="56" y="51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5" name="Freeform 5"/>
          <p:cNvSpPr>
            <a:spLocks noEditPoints="1"/>
          </p:cNvSpPr>
          <p:nvPr/>
        </p:nvSpPr>
        <p:spPr bwMode="auto">
          <a:xfrm>
            <a:off x="2642006" y="2573544"/>
            <a:ext cx="663984" cy="66419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6" name="Freeform 36"/>
          <p:cNvSpPr>
            <a:spLocks noEditPoints="1"/>
          </p:cNvSpPr>
          <p:nvPr/>
        </p:nvSpPr>
        <p:spPr bwMode="auto">
          <a:xfrm>
            <a:off x="2789509" y="4037826"/>
            <a:ext cx="427609" cy="464501"/>
          </a:xfrm>
          <a:custGeom>
            <a:avLst/>
            <a:gdLst/>
            <a:ahLst/>
            <a:cxnLst>
              <a:cxn ang="0">
                <a:pos x="55" y="64"/>
              </a:cxn>
              <a:cxn ang="0">
                <a:pos x="0" y="59"/>
              </a:cxn>
              <a:cxn ang="0">
                <a:pos x="4" y="9"/>
              </a:cxn>
              <a:cxn ang="0">
                <a:pos x="9" y="5"/>
              </a:cxn>
              <a:cxn ang="0">
                <a:pos x="17" y="0"/>
              </a:cxn>
              <a:cxn ang="0">
                <a:pos x="23" y="9"/>
              </a:cxn>
              <a:cxn ang="0">
                <a:pos x="36" y="5"/>
              </a:cxn>
              <a:cxn ang="0">
                <a:pos x="44" y="0"/>
              </a:cxn>
              <a:cxn ang="0">
                <a:pos x="50" y="9"/>
              </a:cxn>
              <a:cxn ang="0">
                <a:pos x="59" y="13"/>
              </a:cxn>
              <a:cxn ang="0">
                <a:pos x="15" y="33"/>
              </a:cxn>
              <a:cxn ang="0">
                <a:pos x="4" y="23"/>
              </a:cxn>
              <a:cxn ang="0">
                <a:pos x="15" y="33"/>
              </a:cxn>
              <a:cxn ang="0">
                <a:pos x="15" y="35"/>
              </a:cxn>
              <a:cxn ang="0">
                <a:pos x="4" y="47"/>
              </a:cxn>
              <a:cxn ang="0">
                <a:pos x="15" y="59"/>
              </a:cxn>
              <a:cxn ang="0">
                <a:pos x="4" y="49"/>
              </a:cxn>
              <a:cxn ang="0">
                <a:pos x="15" y="59"/>
              </a:cxn>
              <a:cxn ang="0">
                <a:pos x="17" y="4"/>
              </a:cxn>
              <a:cxn ang="0">
                <a:pos x="13" y="5"/>
              </a:cxn>
              <a:cxn ang="0">
                <a:pos x="15" y="17"/>
              </a:cxn>
              <a:cxn ang="0">
                <a:pos x="18" y="16"/>
              </a:cxn>
              <a:cxn ang="0">
                <a:pos x="28" y="33"/>
              </a:cxn>
              <a:cxn ang="0">
                <a:pos x="17" y="23"/>
              </a:cxn>
              <a:cxn ang="0">
                <a:pos x="28" y="33"/>
              </a:cxn>
              <a:cxn ang="0">
                <a:pos x="28" y="35"/>
              </a:cxn>
              <a:cxn ang="0">
                <a:pos x="17" y="47"/>
              </a:cxn>
              <a:cxn ang="0">
                <a:pos x="28" y="59"/>
              </a:cxn>
              <a:cxn ang="0">
                <a:pos x="17" y="49"/>
              </a:cxn>
              <a:cxn ang="0">
                <a:pos x="28" y="59"/>
              </a:cxn>
              <a:cxn ang="0">
                <a:pos x="42" y="23"/>
              </a:cxn>
              <a:cxn ang="0">
                <a:pos x="31" y="33"/>
              </a:cxn>
              <a:cxn ang="0">
                <a:pos x="42" y="47"/>
              </a:cxn>
              <a:cxn ang="0">
                <a:pos x="31" y="35"/>
              </a:cxn>
              <a:cxn ang="0">
                <a:pos x="42" y="47"/>
              </a:cxn>
              <a:cxn ang="0">
                <a:pos x="42" y="49"/>
              </a:cxn>
              <a:cxn ang="0">
                <a:pos x="31" y="59"/>
              </a:cxn>
              <a:cxn ang="0">
                <a:pos x="45" y="5"/>
              </a:cxn>
              <a:cxn ang="0">
                <a:pos x="42" y="4"/>
              </a:cxn>
              <a:cxn ang="0">
                <a:pos x="41" y="16"/>
              </a:cxn>
              <a:cxn ang="0">
                <a:pos x="44" y="17"/>
              </a:cxn>
              <a:cxn ang="0">
                <a:pos x="45" y="5"/>
              </a:cxn>
              <a:cxn ang="0">
                <a:pos x="55" y="23"/>
              </a:cxn>
              <a:cxn ang="0">
                <a:pos x="44" y="33"/>
              </a:cxn>
              <a:cxn ang="0">
                <a:pos x="55" y="47"/>
              </a:cxn>
              <a:cxn ang="0">
                <a:pos x="44" y="35"/>
              </a:cxn>
              <a:cxn ang="0">
                <a:pos x="55" y="47"/>
              </a:cxn>
              <a:cxn ang="0">
                <a:pos x="55" y="49"/>
              </a:cxn>
              <a:cxn ang="0">
                <a:pos x="44" y="59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7" name="Freeform 103"/>
          <p:cNvSpPr>
            <a:spLocks noEditPoints="1"/>
          </p:cNvSpPr>
          <p:nvPr/>
        </p:nvSpPr>
        <p:spPr bwMode="auto">
          <a:xfrm>
            <a:off x="1501575" y="3930206"/>
            <a:ext cx="324645" cy="478192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8" name="Freeform 13"/>
          <p:cNvSpPr>
            <a:spLocks noEditPoints="1"/>
          </p:cNvSpPr>
          <p:nvPr/>
        </p:nvSpPr>
        <p:spPr bwMode="auto">
          <a:xfrm>
            <a:off x="1627692" y="5079804"/>
            <a:ext cx="334330" cy="251884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8" y="0"/>
              </a:cxn>
              <a:cxn ang="0">
                <a:pos x="8" y="108"/>
              </a:cxn>
              <a:cxn ang="0">
                <a:pos x="158" y="108"/>
              </a:cxn>
              <a:cxn ang="0">
                <a:pos x="158" y="119"/>
              </a:cxn>
              <a:cxn ang="0">
                <a:pos x="147" y="98"/>
              </a:cxn>
              <a:cxn ang="0">
                <a:pos x="19" y="98"/>
              </a:cxn>
              <a:cxn ang="0">
                <a:pos x="19" y="54"/>
              </a:cxn>
              <a:cxn ang="0">
                <a:pos x="54" y="9"/>
              </a:cxn>
              <a:cxn ang="0">
                <a:pos x="97" y="54"/>
              </a:cxn>
              <a:cxn ang="0">
                <a:pos x="127" y="28"/>
              </a:cxn>
              <a:cxn ang="0">
                <a:pos x="147" y="98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8" y="0"/>
                </a:lnTo>
                <a:lnTo>
                  <a:pt x="8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147" y="98"/>
                </a:moveTo>
                <a:lnTo>
                  <a:pt x="19" y="98"/>
                </a:lnTo>
                <a:lnTo>
                  <a:pt x="19" y="54"/>
                </a:lnTo>
                <a:lnTo>
                  <a:pt x="54" y="9"/>
                </a:lnTo>
                <a:lnTo>
                  <a:pt x="97" y="54"/>
                </a:lnTo>
                <a:lnTo>
                  <a:pt x="127" y="28"/>
                </a:lnTo>
                <a:lnTo>
                  <a:pt x="147" y="9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49" name="Freeform 145"/>
          <p:cNvSpPr/>
          <p:nvPr/>
        </p:nvSpPr>
        <p:spPr bwMode="auto">
          <a:xfrm>
            <a:off x="933121" y="2313017"/>
            <a:ext cx="667811" cy="576045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399" dirty="0">
              <a:latin typeface="微软雅黑" panose="020B0503020204020204" pitchFamily="34" charset="-122"/>
            </a:endParaRPr>
          </a:p>
        </p:txBody>
      </p:sp>
      <p:sp>
        <p:nvSpPr>
          <p:cNvPr id="53" name="矩形 27"/>
          <p:cNvSpPr>
            <a:spLocks noChangeArrowheads="1"/>
          </p:cNvSpPr>
          <p:nvPr/>
        </p:nvSpPr>
        <p:spPr bwMode="auto">
          <a:xfrm>
            <a:off x="4333269" y="2099798"/>
            <a:ext cx="7267758" cy="90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6" rIns="91412" bIns="4570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10000"/>
              </a:lnSpc>
              <a:spcBef>
                <a:spcPct val="0"/>
              </a:spcBef>
              <a:buNone/>
            </a:pPr>
            <a:r>
              <a:rPr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单击此处编辑内容，建议您在展示时采用微软雅黑字体单击此处编辑内容，建议您在展示时采用微软雅黑字体单击此处编辑内容，建议您在展示时采用微软雅黑字体单击此处编辑内容，建议您在展示时采用微软雅黑字体单击此处编辑内容，建议您在展示时采用微软雅黑字体</a:t>
            </a:r>
          </a:p>
        </p:txBody>
      </p:sp>
      <p:sp>
        <p:nvSpPr>
          <p:cNvPr id="54" name="TextBox 87"/>
          <p:cNvSpPr txBox="1"/>
          <p:nvPr/>
        </p:nvSpPr>
        <p:spPr>
          <a:xfrm>
            <a:off x="4003768" y="4020846"/>
            <a:ext cx="1231106" cy="2460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99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88"/>
          <p:cNvSpPr txBox="1"/>
          <p:nvPr/>
        </p:nvSpPr>
        <p:spPr>
          <a:xfrm>
            <a:off x="3838730" y="4317595"/>
            <a:ext cx="155228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169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87"/>
          <p:cNvSpPr txBox="1"/>
          <p:nvPr/>
        </p:nvSpPr>
        <p:spPr>
          <a:xfrm>
            <a:off x="5774334" y="4020846"/>
            <a:ext cx="1231106" cy="2460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99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TextBox 88"/>
          <p:cNvSpPr txBox="1"/>
          <p:nvPr/>
        </p:nvSpPr>
        <p:spPr>
          <a:xfrm>
            <a:off x="5609295" y="4317595"/>
            <a:ext cx="155228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169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87"/>
          <p:cNvSpPr txBox="1"/>
          <p:nvPr/>
        </p:nvSpPr>
        <p:spPr>
          <a:xfrm>
            <a:off x="7409589" y="4020846"/>
            <a:ext cx="1231106" cy="2460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99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TextBox 88"/>
          <p:cNvSpPr txBox="1"/>
          <p:nvPr/>
        </p:nvSpPr>
        <p:spPr>
          <a:xfrm>
            <a:off x="7244550" y="4317595"/>
            <a:ext cx="155228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169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87"/>
          <p:cNvSpPr txBox="1"/>
          <p:nvPr/>
        </p:nvSpPr>
        <p:spPr>
          <a:xfrm>
            <a:off x="9044844" y="4020846"/>
            <a:ext cx="1231106" cy="2460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99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TextBox 88"/>
          <p:cNvSpPr txBox="1"/>
          <p:nvPr/>
        </p:nvSpPr>
        <p:spPr>
          <a:xfrm>
            <a:off x="8879805" y="4317595"/>
            <a:ext cx="155228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169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87"/>
          <p:cNvSpPr txBox="1"/>
          <p:nvPr/>
        </p:nvSpPr>
        <p:spPr>
          <a:xfrm>
            <a:off x="10680100" y="4020846"/>
            <a:ext cx="1231106" cy="24609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/>
            <a:r>
              <a:rPr lang="zh-CN" altLang="en-US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99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TextBox 88"/>
          <p:cNvSpPr txBox="1"/>
          <p:nvPr/>
        </p:nvSpPr>
        <p:spPr>
          <a:xfrm>
            <a:off x="10515061" y="4317595"/>
            <a:ext cx="155228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8169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单击此处编辑内容，建议您在展示时采用微软雅黑字体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87"/>
          <p:cNvSpPr txBox="1"/>
          <p:nvPr/>
        </p:nvSpPr>
        <p:spPr>
          <a:xfrm>
            <a:off x="4409041" y="1825734"/>
            <a:ext cx="2865981" cy="2460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zh-CN" altLang="en-US" sz="15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99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343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wind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5028" y="2178050"/>
            <a:ext cx="4037738" cy="26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54" name="AutoShape 2"/>
          <p:cNvSpPr>
            <a:spLocks/>
          </p:cNvSpPr>
          <p:nvPr/>
        </p:nvSpPr>
        <p:spPr bwMode="auto">
          <a:xfrm>
            <a:off x="1356394" y="2178050"/>
            <a:ext cx="5405014" cy="2692667"/>
          </a:xfrm>
          <a:custGeom>
            <a:avLst/>
            <a:gdLst>
              <a:gd name="T0" fmla="*/ 5124450 w 21600"/>
              <a:gd name="T1" fmla="*/ 2533650 h 21600"/>
              <a:gd name="T2" fmla="*/ 5124450 w 21600"/>
              <a:gd name="T3" fmla="*/ 2533650 h 21600"/>
              <a:gd name="T4" fmla="*/ 5124450 w 21600"/>
              <a:gd name="T5" fmla="*/ 2533650 h 21600"/>
              <a:gd name="T6" fmla="*/ 5124450 w 21600"/>
              <a:gd name="T7" fmla="*/ 25336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txBody>
          <a:bodyPr lIns="91424" tIns="45712" rIns="91424" bIns="45712" rtlCol="0" anchor="ctr"/>
          <a:lstStyle/>
          <a:p>
            <a:endParaRPr lang="zh-CN" altLang="en-US" sz="1900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1362743" y="1527974"/>
            <a:ext cx="9404623" cy="474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323689">
              <a:lnSpc>
                <a:spcPct val="120000"/>
              </a:lnSpc>
              <a:spcBef>
                <a:spcPts val="851"/>
              </a:spcBef>
            </a:pPr>
            <a:r>
              <a:rPr lang="es-ES" altLang="zh-CN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vehicula. Suspendisse feugiat biben- dum egestas. Sed bibendum urna id sem tincidunt commodoat dictum lectus. Fusce felis tellus</a:t>
            </a:r>
            <a:endParaRPr lang="es-E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563" name="AutoShape 11"/>
          <p:cNvSpPr>
            <a:spLocks/>
          </p:cNvSpPr>
          <p:nvPr/>
        </p:nvSpPr>
        <p:spPr bwMode="auto">
          <a:xfrm>
            <a:off x="1362743" y="5396611"/>
            <a:ext cx="9404623" cy="4754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just" defTabSz="323689">
              <a:lnSpc>
                <a:spcPct val="120000"/>
              </a:lnSpc>
              <a:spcBef>
                <a:spcPts val="851"/>
              </a:spcBef>
            </a:pPr>
            <a:r>
              <a:rPr lang="es-ES" altLang="zh-CN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Lorem ipsum dolor sit amet, consectetur adipiscing elit. Integer mollis vehicula ligula ut faucibus. Curabitur vestibulum consequat urna et vehicula. Suspendisse feugiat biben- dum egestas. Sed bibendum urna id sem tincidunt commodoat dictum lectus. Fusce felis tellus</a:t>
            </a:r>
            <a:endParaRPr lang="es-ES" altLang="zh-CN" sz="3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564" name="AutoShape 12"/>
          <p:cNvSpPr>
            <a:spLocks/>
          </p:cNvSpPr>
          <p:nvPr/>
        </p:nvSpPr>
        <p:spPr bwMode="auto">
          <a:xfrm>
            <a:off x="1365917" y="5056191"/>
            <a:ext cx="6235364" cy="30480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2" tIns="19042" rIns="19042" bIns="19042" anchor="ctr"/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在此添加标题</a:t>
            </a:r>
            <a:endParaRPr lang="id-ID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4" name="Text Box 552"/>
          <p:cNvSpPr txBox="1">
            <a:spLocks noChangeArrowheads="1"/>
          </p:cNvSpPr>
          <p:nvPr/>
        </p:nvSpPr>
        <p:spPr bwMode="auto">
          <a:xfrm>
            <a:off x="1512063" y="2658635"/>
            <a:ext cx="4279243" cy="3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在此添加标题</a:t>
            </a:r>
            <a:endParaRPr lang="id-ID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5" name="Text Box 552"/>
          <p:cNvSpPr txBox="1">
            <a:spLocks noChangeArrowheads="1"/>
          </p:cNvSpPr>
          <p:nvPr/>
        </p:nvSpPr>
        <p:spPr bwMode="auto">
          <a:xfrm>
            <a:off x="1512059" y="3309248"/>
            <a:ext cx="4823967" cy="461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/>
          <a:p>
            <a:pPr algn="l"/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Lorem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Ipsum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8876213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1" presetClass="entr" presetSubtype="0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  <p:bldP spid="23555" grpId="0" autoUpdateAnimBg="0"/>
      <p:bldP spid="23563" grpId="0" autoUpdateAnimBg="0"/>
      <p:bldP spid="2356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>
            <a:off x="2604793" y="1651688"/>
            <a:ext cx="1583601" cy="1458087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endParaRPr lang="zh-CN" altLang="en-US" sz="1706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2604793" y="3371359"/>
            <a:ext cx="1583601" cy="1455417"/>
          </a:xfrm>
          <a:custGeom>
            <a:avLst/>
            <a:gdLst>
              <a:gd name="T0" fmla="*/ 593 w 593"/>
              <a:gd name="T1" fmla="*/ 248 h 545"/>
              <a:gd name="T2" fmla="*/ 295 w 593"/>
              <a:gd name="T3" fmla="*/ 545 h 545"/>
              <a:gd name="T4" fmla="*/ 0 w 593"/>
              <a:gd name="T5" fmla="*/ 248 h 545"/>
              <a:gd name="T6" fmla="*/ 0 w 593"/>
              <a:gd name="T7" fmla="*/ 0 h 545"/>
              <a:gd name="T8" fmla="*/ 295 w 593"/>
              <a:gd name="T9" fmla="*/ 297 h 545"/>
              <a:gd name="T10" fmla="*/ 593 w 593"/>
              <a:gd name="T11" fmla="*/ 0 h 545"/>
              <a:gd name="T12" fmla="*/ 593 w 593"/>
              <a:gd name="T13" fmla="*/ 248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5">
                <a:moveTo>
                  <a:pt x="593" y="248"/>
                </a:moveTo>
                <a:lnTo>
                  <a:pt x="295" y="545"/>
                </a:lnTo>
                <a:lnTo>
                  <a:pt x="0" y="248"/>
                </a:lnTo>
                <a:lnTo>
                  <a:pt x="0" y="0"/>
                </a:lnTo>
                <a:lnTo>
                  <a:pt x="295" y="297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endParaRPr lang="zh-CN" altLang="en-US" sz="1706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2604793" y="5088366"/>
            <a:ext cx="1583601" cy="1458087"/>
          </a:xfrm>
          <a:custGeom>
            <a:avLst/>
            <a:gdLst>
              <a:gd name="T0" fmla="*/ 593 w 593"/>
              <a:gd name="T1" fmla="*/ 248 h 546"/>
              <a:gd name="T2" fmla="*/ 295 w 593"/>
              <a:gd name="T3" fmla="*/ 546 h 546"/>
              <a:gd name="T4" fmla="*/ 0 w 593"/>
              <a:gd name="T5" fmla="*/ 248 h 546"/>
              <a:gd name="T6" fmla="*/ 0 w 593"/>
              <a:gd name="T7" fmla="*/ 0 h 546"/>
              <a:gd name="T8" fmla="*/ 295 w 593"/>
              <a:gd name="T9" fmla="*/ 298 h 546"/>
              <a:gd name="T10" fmla="*/ 593 w 593"/>
              <a:gd name="T11" fmla="*/ 0 h 546"/>
              <a:gd name="T12" fmla="*/ 593 w 593"/>
              <a:gd name="T13" fmla="*/ 24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3" h="546">
                <a:moveTo>
                  <a:pt x="593" y="248"/>
                </a:moveTo>
                <a:lnTo>
                  <a:pt x="295" y="546"/>
                </a:lnTo>
                <a:lnTo>
                  <a:pt x="0" y="248"/>
                </a:lnTo>
                <a:lnTo>
                  <a:pt x="0" y="0"/>
                </a:lnTo>
                <a:lnTo>
                  <a:pt x="295" y="298"/>
                </a:lnTo>
                <a:lnTo>
                  <a:pt x="593" y="0"/>
                </a:lnTo>
                <a:lnTo>
                  <a:pt x="593" y="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endParaRPr lang="zh-CN" altLang="en-US" sz="1706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053627" y="3379100"/>
            <a:ext cx="685935" cy="432041"/>
          </a:xfrm>
          <a:custGeom>
            <a:avLst/>
            <a:gdLst/>
            <a:ahLst/>
            <a:cxnLst/>
            <a:rect l="l" t="t" r="r" b="b"/>
            <a:pathLst>
              <a:path w="686185" h="432198">
                <a:moveTo>
                  <a:pt x="101600" y="338535"/>
                </a:moveTo>
                <a:lnTo>
                  <a:pt x="101600" y="432198"/>
                </a:lnTo>
                <a:lnTo>
                  <a:pt x="30163" y="432198"/>
                </a:lnTo>
                <a:lnTo>
                  <a:pt x="30163" y="402036"/>
                </a:lnTo>
                <a:close/>
                <a:moveTo>
                  <a:pt x="206375" y="236935"/>
                </a:moveTo>
                <a:lnTo>
                  <a:pt x="206375" y="432198"/>
                </a:lnTo>
                <a:lnTo>
                  <a:pt x="134938" y="432198"/>
                </a:lnTo>
                <a:lnTo>
                  <a:pt x="134938" y="305198"/>
                </a:lnTo>
                <a:close/>
                <a:moveTo>
                  <a:pt x="520700" y="187723"/>
                </a:moveTo>
                <a:lnTo>
                  <a:pt x="520700" y="432198"/>
                </a:lnTo>
                <a:lnTo>
                  <a:pt x="446088" y="432198"/>
                </a:lnTo>
                <a:lnTo>
                  <a:pt x="446088" y="255986"/>
                </a:lnTo>
                <a:close/>
                <a:moveTo>
                  <a:pt x="341313" y="176610"/>
                </a:moveTo>
                <a:lnTo>
                  <a:pt x="363538" y="198835"/>
                </a:lnTo>
                <a:lnTo>
                  <a:pt x="415925" y="255985"/>
                </a:lnTo>
                <a:lnTo>
                  <a:pt x="415925" y="432198"/>
                </a:lnTo>
                <a:lnTo>
                  <a:pt x="363538" y="432198"/>
                </a:lnTo>
                <a:lnTo>
                  <a:pt x="341313" y="432198"/>
                </a:lnTo>
                <a:close/>
                <a:moveTo>
                  <a:pt x="311150" y="140098"/>
                </a:moveTo>
                <a:lnTo>
                  <a:pt x="311150" y="143273"/>
                </a:lnTo>
                <a:lnTo>
                  <a:pt x="311150" y="432198"/>
                </a:lnTo>
                <a:lnTo>
                  <a:pt x="239713" y="432198"/>
                </a:lnTo>
                <a:lnTo>
                  <a:pt x="239713" y="206773"/>
                </a:lnTo>
                <a:close/>
                <a:moveTo>
                  <a:pt x="625475" y="90885"/>
                </a:moveTo>
                <a:lnTo>
                  <a:pt x="625475" y="432198"/>
                </a:lnTo>
                <a:lnTo>
                  <a:pt x="550863" y="432198"/>
                </a:lnTo>
                <a:lnTo>
                  <a:pt x="550863" y="157560"/>
                </a:lnTo>
                <a:close/>
                <a:moveTo>
                  <a:pt x="666509" y="976"/>
                </a:moveTo>
                <a:cubicBezTo>
                  <a:pt x="681486" y="-2777"/>
                  <a:pt x="688975" y="4730"/>
                  <a:pt x="685231" y="15991"/>
                </a:cubicBezTo>
                <a:cubicBezTo>
                  <a:pt x="681486" y="31005"/>
                  <a:pt x="677742" y="49774"/>
                  <a:pt x="673998" y="61034"/>
                </a:cubicBezTo>
                <a:lnTo>
                  <a:pt x="670253" y="64788"/>
                </a:lnTo>
                <a:cubicBezTo>
                  <a:pt x="666509" y="76049"/>
                  <a:pt x="659020" y="79803"/>
                  <a:pt x="651531" y="68542"/>
                </a:cubicBezTo>
                <a:cubicBezTo>
                  <a:pt x="644042" y="64788"/>
                  <a:pt x="640298" y="61034"/>
                  <a:pt x="640298" y="57281"/>
                </a:cubicBezTo>
                <a:cubicBezTo>
                  <a:pt x="640287" y="57291"/>
                  <a:pt x="638821" y="58656"/>
                  <a:pt x="430610" y="252470"/>
                </a:cubicBezTo>
                <a:cubicBezTo>
                  <a:pt x="430599" y="252458"/>
                  <a:pt x="429766" y="251578"/>
                  <a:pt x="363210" y="181151"/>
                </a:cubicBezTo>
                <a:cubicBezTo>
                  <a:pt x="363202" y="181142"/>
                  <a:pt x="362552" y="180444"/>
                  <a:pt x="310787" y="124846"/>
                </a:cubicBezTo>
                <a:cubicBezTo>
                  <a:pt x="310773" y="124860"/>
                  <a:pt x="308720" y="126761"/>
                  <a:pt x="14977" y="398861"/>
                </a:cubicBezTo>
                <a:cubicBezTo>
                  <a:pt x="14973" y="398858"/>
                  <a:pt x="14886" y="398792"/>
                  <a:pt x="13105" y="397454"/>
                </a:cubicBezTo>
                <a:lnTo>
                  <a:pt x="0" y="387600"/>
                </a:lnTo>
                <a:cubicBezTo>
                  <a:pt x="15" y="387586"/>
                  <a:pt x="2181" y="385572"/>
                  <a:pt x="310787" y="98571"/>
                </a:cubicBezTo>
                <a:cubicBezTo>
                  <a:pt x="310796" y="98580"/>
                  <a:pt x="311449" y="99281"/>
                  <a:pt x="363210" y="154875"/>
                </a:cubicBezTo>
                <a:cubicBezTo>
                  <a:pt x="363221" y="154887"/>
                  <a:pt x="364066" y="155781"/>
                  <a:pt x="430610" y="226194"/>
                </a:cubicBezTo>
                <a:cubicBezTo>
                  <a:pt x="430620" y="226185"/>
                  <a:pt x="432012" y="224897"/>
                  <a:pt x="625320" y="46020"/>
                </a:cubicBezTo>
                <a:cubicBezTo>
                  <a:pt x="621576" y="42266"/>
                  <a:pt x="621576" y="38513"/>
                  <a:pt x="617831" y="34759"/>
                </a:cubicBezTo>
                <a:lnTo>
                  <a:pt x="614087" y="31005"/>
                </a:lnTo>
                <a:cubicBezTo>
                  <a:pt x="606598" y="23498"/>
                  <a:pt x="610342" y="15991"/>
                  <a:pt x="621576" y="12237"/>
                </a:cubicBezTo>
                <a:cubicBezTo>
                  <a:pt x="636553" y="8484"/>
                  <a:pt x="655275" y="4730"/>
                  <a:pt x="666509" y="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endParaRPr lang="zh-CN" altLang="en-US" sz="1706"/>
          </a:p>
        </p:txBody>
      </p:sp>
      <p:sp>
        <p:nvSpPr>
          <p:cNvPr id="15" name="Freeform 20"/>
          <p:cNvSpPr>
            <a:spLocks/>
          </p:cNvSpPr>
          <p:nvPr/>
        </p:nvSpPr>
        <p:spPr bwMode="auto">
          <a:xfrm>
            <a:off x="3185573" y="1651685"/>
            <a:ext cx="422040" cy="495121"/>
          </a:xfrm>
          <a:custGeom>
            <a:avLst/>
            <a:gdLst/>
            <a:ahLst/>
            <a:cxnLst/>
            <a:rect l="l" t="t" r="r" b="b"/>
            <a:pathLst>
              <a:path w="422194" h="495300">
                <a:moveTo>
                  <a:pt x="221309" y="211137"/>
                </a:moveTo>
                <a:cubicBezTo>
                  <a:pt x="228811" y="211137"/>
                  <a:pt x="236313" y="218615"/>
                  <a:pt x="236313" y="226093"/>
                </a:cubicBezTo>
                <a:cubicBezTo>
                  <a:pt x="236313" y="229832"/>
                  <a:pt x="236313" y="233571"/>
                  <a:pt x="232562" y="237310"/>
                </a:cubicBezTo>
                <a:cubicBezTo>
                  <a:pt x="232562" y="237310"/>
                  <a:pt x="232562" y="237310"/>
                  <a:pt x="243815" y="349480"/>
                </a:cubicBezTo>
                <a:cubicBezTo>
                  <a:pt x="243815" y="349480"/>
                  <a:pt x="243815" y="349480"/>
                  <a:pt x="221309" y="409304"/>
                </a:cubicBezTo>
                <a:cubicBezTo>
                  <a:pt x="221309" y="409304"/>
                  <a:pt x="221309" y="409304"/>
                  <a:pt x="262570" y="304612"/>
                </a:cubicBezTo>
                <a:cubicBezTo>
                  <a:pt x="262570" y="304612"/>
                  <a:pt x="262570" y="304612"/>
                  <a:pt x="300080" y="214876"/>
                </a:cubicBezTo>
                <a:cubicBezTo>
                  <a:pt x="300080" y="214876"/>
                  <a:pt x="300080" y="214876"/>
                  <a:pt x="333838" y="214876"/>
                </a:cubicBezTo>
                <a:cubicBezTo>
                  <a:pt x="352593" y="218615"/>
                  <a:pt x="390103" y="226093"/>
                  <a:pt x="408858" y="270961"/>
                </a:cubicBezTo>
                <a:cubicBezTo>
                  <a:pt x="423862" y="297134"/>
                  <a:pt x="423862" y="409304"/>
                  <a:pt x="420111" y="495300"/>
                </a:cubicBezTo>
                <a:cubicBezTo>
                  <a:pt x="420111" y="495300"/>
                  <a:pt x="420111" y="495300"/>
                  <a:pt x="352593" y="495300"/>
                </a:cubicBezTo>
                <a:cubicBezTo>
                  <a:pt x="352593" y="495300"/>
                  <a:pt x="352593" y="495300"/>
                  <a:pt x="348842" y="330785"/>
                </a:cubicBezTo>
                <a:cubicBezTo>
                  <a:pt x="348842" y="330785"/>
                  <a:pt x="348842" y="329850"/>
                  <a:pt x="347436" y="329383"/>
                </a:cubicBezTo>
                <a:lnTo>
                  <a:pt x="337589" y="330785"/>
                </a:lnTo>
                <a:lnTo>
                  <a:pt x="333838" y="327046"/>
                </a:lnTo>
                <a:cubicBezTo>
                  <a:pt x="333838" y="327046"/>
                  <a:pt x="333838" y="327046"/>
                  <a:pt x="337589" y="495300"/>
                </a:cubicBezTo>
                <a:cubicBezTo>
                  <a:pt x="337589" y="495300"/>
                  <a:pt x="337589" y="495300"/>
                  <a:pt x="213807" y="495300"/>
                </a:cubicBezTo>
                <a:cubicBezTo>
                  <a:pt x="213807" y="495300"/>
                  <a:pt x="213807" y="495300"/>
                  <a:pt x="86273" y="495300"/>
                </a:cubicBezTo>
                <a:cubicBezTo>
                  <a:pt x="86273" y="495300"/>
                  <a:pt x="86273" y="495300"/>
                  <a:pt x="86273" y="330785"/>
                </a:cubicBezTo>
                <a:cubicBezTo>
                  <a:pt x="75050" y="327056"/>
                  <a:pt x="75020" y="330765"/>
                  <a:pt x="75020" y="330785"/>
                </a:cubicBezTo>
                <a:cubicBezTo>
                  <a:pt x="75020" y="330785"/>
                  <a:pt x="75020" y="330785"/>
                  <a:pt x="71269" y="495300"/>
                </a:cubicBezTo>
                <a:cubicBezTo>
                  <a:pt x="71269" y="495300"/>
                  <a:pt x="71269" y="495300"/>
                  <a:pt x="0" y="495300"/>
                </a:cubicBezTo>
                <a:cubicBezTo>
                  <a:pt x="0" y="409304"/>
                  <a:pt x="0" y="297134"/>
                  <a:pt x="11253" y="270961"/>
                </a:cubicBezTo>
                <a:cubicBezTo>
                  <a:pt x="22506" y="233571"/>
                  <a:pt x="56265" y="218615"/>
                  <a:pt x="86273" y="214876"/>
                </a:cubicBezTo>
                <a:cubicBezTo>
                  <a:pt x="86273" y="214876"/>
                  <a:pt x="86273" y="214876"/>
                  <a:pt x="142538" y="214876"/>
                </a:cubicBezTo>
                <a:cubicBezTo>
                  <a:pt x="142538" y="214876"/>
                  <a:pt x="142538" y="214876"/>
                  <a:pt x="180048" y="300873"/>
                </a:cubicBezTo>
                <a:cubicBezTo>
                  <a:pt x="180048" y="300873"/>
                  <a:pt x="180048" y="300873"/>
                  <a:pt x="195052" y="345741"/>
                </a:cubicBezTo>
                <a:cubicBezTo>
                  <a:pt x="195052" y="345741"/>
                  <a:pt x="195052" y="345741"/>
                  <a:pt x="206305" y="237310"/>
                </a:cubicBezTo>
                <a:cubicBezTo>
                  <a:pt x="206305" y="233571"/>
                  <a:pt x="202554" y="229832"/>
                  <a:pt x="202554" y="226093"/>
                </a:cubicBezTo>
                <a:cubicBezTo>
                  <a:pt x="202554" y="222354"/>
                  <a:pt x="206305" y="214876"/>
                  <a:pt x="213807" y="214876"/>
                </a:cubicBezTo>
                <a:cubicBezTo>
                  <a:pt x="213807" y="211137"/>
                  <a:pt x="217558" y="211137"/>
                  <a:pt x="221309" y="211137"/>
                </a:cubicBezTo>
                <a:close/>
                <a:moveTo>
                  <a:pt x="213438" y="0"/>
                </a:moveTo>
                <a:lnTo>
                  <a:pt x="220954" y="0"/>
                </a:lnTo>
                <a:cubicBezTo>
                  <a:pt x="269810" y="0"/>
                  <a:pt x="311150" y="41474"/>
                  <a:pt x="311150" y="90488"/>
                </a:cubicBezTo>
                <a:cubicBezTo>
                  <a:pt x="311150" y="139502"/>
                  <a:pt x="269810" y="180975"/>
                  <a:pt x="220954" y="180975"/>
                </a:cubicBezTo>
                <a:cubicBezTo>
                  <a:pt x="217196" y="180975"/>
                  <a:pt x="213438" y="180975"/>
                  <a:pt x="213438" y="177205"/>
                </a:cubicBezTo>
                <a:cubicBezTo>
                  <a:pt x="164582" y="173435"/>
                  <a:pt x="127000" y="135731"/>
                  <a:pt x="127000" y="90488"/>
                </a:cubicBezTo>
                <a:cubicBezTo>
                  <a:pt x="127000" y="41474"/>
                  <a:pt x="164582" y="3771"/>
                  <a:pt x="2134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endParaRPr lang="zh-CN" altLang="en-US" sz="1706"/>
          </a:p>
        </p:txBody>
      </p:sp>
      <p:sp>
        <p:nvSpPr>
          <p:cNvPr id="16" name="Freeform 22"/>
          <p:cNvSpPr>
            <a:spLocks noEditPoints="1"/>
          </p:cNvSpPr>
          <p:nvPr/>
        </p:nvSpPr>
        <p:spPr bwMode="auto">
          <a:xfrm>
            <a:off x="3238387" y="5134052"/>
            <a:ext cx="316412" cy="548615"/>
          </a:xfrm>
          <a:custGeom>
            <a:avLst/>
            <a:gdLst>
              <a:gd name="T0" fmla="*/ 45 w 105"/>
              <a:gd name="T1" fmla="*/ 139 h 182"/>
              <a:gd name="T2" fmla="*/ 45 w 105"/>
              <a:gd name="T3" fmla="*/ 96 h 182"/>
              <a:gd name="T4" fmla="*/ 14 w 105"/>
              <a:gd name="T5" fmla="*/ 79 h 182"/>
              <a:gd name="T6" fmla="*/ 4 w 105"/>
              <a:gd name="T7" fmla="*/ 51 h 182"/>
              <a:gd name="T8" fmla="*/ 15 w 105"/>
              <a:gd name="T9" fmla="*/ 23 h 182"/>
              <a:gd name="T10" fmla="*/ 45 w 105"/>
              <a:gd name="T11" fmla="*/ 10 h 182"/>
              <a:gd name="T12" fmla="*/ 45 w 105"/>
              <a:gd name="T13" fmla="*/ 0 h 182"/>
              <a:gd name="T14" fmla="*/ 60 w 105"/>
              <a:gd name="T15" fmla="*/ 0 h 182"/>
              <a:gd name="T16" fmla="*/ 60 w 105"/>
              <a:gd name="T17" fmla="*/ 10 h 182"/>
              <a:gd name="T18" fmla="*/ 87 w 105"/>
              <a:gd name="T19" fmla="*/ 21 h 182"/>
              <a:gd name="T20" fmla="*/ 100 w 105"/>
              <a:gd name="T21" fmla="*/ 45 h 182"/>
              <a:gd name="T22" fmla="*/ 73 w 105"/>
              <a:gd name="T23" fmla="*/ 49 h 182"/>
              <a:gd name="T24" fmla="*/ 60 w 105"/>
              <a:gd name="T25" fmla="*/ 32 h 182"/>
              <a:gd name="T26" fmla="*/ 60 w 105"/>
              <a:gd name="T27" fmla="*/ 72 h 182"/>
              <a:gd name="T28" fmla="*/ 95 w 105"/>
              <a:gd name="T29" fmla="*/ 89 h 182"/>
              <a:gd name="T30" fmla="*/ 105 w 105"/>
              <a:gd name="T31" fmla="*/ 116 h 182"/>
              <a:gd name="T32" fmla="*/ 93 w 105"/>
              <a:gd name="T33" fmla="*/ 147 h 182"/>
              <a:gd name="T34" fmla="*/ 60 w 105"/>
              <a:gd name="T35" fmla="*/ 163 h 182"/>
              <a:gd name="T36" fmla="*/ 60 w 105"/>
              <a:gd name="T37" fmla="*/ 182 h 182"/>
              <a:gd name="T38" fmla="*/ 45 w 105"/>
              <a:gd name="T39" fmla="*/ 182 h 182"/>
              <a:gd name="T40" fmla="*/ 45 w 105"/>
              <a:gd name="T41" fmla="*/ 163 h 182"/>
              <a:gd name="T42" fmla="*/ 14 w 105"/>
              <a:gd name="T43" fmla="*/ 150 h 182"/>
              <a:gd name="T44" fmla="*/ 0 w 105"/>
              <a:gd name="T45" fmla="*/ 119 h 182"/>
              <a:gd name="T46" fmla="*/ 28 w 105"/>
              <a:gd name="T47" fmla="*/ 116 h 182"/>
              <a:gd name="T48" fmla="*/ 34 w 105"/>
              <a:gd name="T49" fmla="*/ 130 h 182"/>
              <a:gd name="T50" fmla="*/ 45 w 105"/>
              <a:gd name="T51" fmla="*/ 139 h 182"/>
              <a:gd name="T52" fmla="*/ 45 w 105"/>
              <a:gd name="T53" fmla="*/ 32 h 182"/>
              <a:gd name="T54" fmla="*/ 35 w 105"/>
              <a:gd name="T55" fmla="*/ 39 h 182"/>
              <a:gd name="T56" fmla="*/ 31 w 105"/>
              <a:gd name="T57" fmla="*/ 50 h 182"/>
              <a:gd name="T58" fmla="*/ 34 w 105"/>
              <a:gd name="T59" fmla="*/ 60 h 182"/>
              <a:gd name="T60" fmla="*/ 45 w 105"/>
              <a:gd name="T61" fmla="*/ 67 h 182"/>
              <a:gd name="T62" fmla="*/ 45 w 105"/>
              <a:gd name="T63" fmla="*/ 32 h 182"/>
              <a:gd name="T64" fmla="*/ 60 w 105"/>
              <a:gd name="T65" fmla="*/ 140 h 182"/>
              <a:gd name="T66" fmla="*/ 73 w 105"/>
              <a:gd name="T67" fmla="*/ 133 h 182"/>
              <a:gd name="T68" fmla="*/ 78 w 105"/>
              <a:gd name="T69" fmla="*/ 120 h 182"/>
              <a:gd name="T70" fmla="*/ 74 w 105"/>
              <a:gd name="T71" fmla="*/ 108 h 182"/>
              <a:gd name="T72" fmla="*/ 60 w 105"/>
              <a:gd name="T73" fmla="*/ 101 h 182"/>
              <a:gd name="T74" fmla="*/ 60 w 105"/>
              <a:gd name="T75" fmla="*/ 1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82">
                <a:moveTo>
                  <a:pt x="45" y="139"/>
                </a:moveTo>
                <a:cubicBezTo>
                  <a:pt x="45" y="96"/>
                  <a:pt x="45" y="96"/>
                  <a:pt x="45" y="96"/>
                </a:cubicBezTo>
                <a:cubicBezTo>
                  <a:pt x="31" y="92"/>
                  <a:pt x="20" y="87"/>
                  <a:pt x="14" y="79"/>
                </a:cubicBezTo>
                <a:cubicBezTo>
                  <a:pt x="7" y="71"/>
                  <a:pt x="4" y="62"/>
                  <a:pt x="4" y="51"/>
                </a:cubicBezTo>
                <a:cubicBezTo>
                  <a:pt x="4" y="40"/>
                  <a:pt x="8" y="30"/>
                  <a:pt x="15" y="23"/>
                </a:cubicBezTo>
                <a:cubicBezTo>
                  <a:pt x="22" y="15"/>
                  <a:pt x="32" y="11"/>
                  <a:pt x="45" y="10"/>
                </a:cubicBezTo>
                <a:cubicBezTo>
                  <a:pt x="45" y="0"/>
                  <a:pt x="45" y="0"/>
                  <a:pt x="45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10"/>
                  <a:pt x="60" y="10"/>
                  <a:pt x="60" y="10"/>
                </a:cubicBezTo>
                <a:cubicBezTo>
                  <a:pt x="72" y="11"/>
                  <a:pt x="81" y="15"/>
                  <a:pt x="87" y="21"/>
                </a:cubicBezTo>
                <a:cubicBezTo>
                  <a:pt x="94" y="27"/>
                  <a:pt x="99" y="35"/>
                  <a:pt x="100" y="45"/>
                </a:cubicBezTo>
                <a:cubicBezTo>
                  <a:pt x="73" y="49"/>
                  <a:pt x="73" y="49"/>
                  <a:pt x="73" y="49"/>
                </a:cubicBezTo>
                <a:cubicBezTo>
                  <a:pt x="71" y="41"/>
                  <a:pt x="67" y="35"/>
                  <a:pt x="60" y="32"/>
                </a:cubicBezTo>
                <a:cubicBezTo>
                  <a:pt x="60" y="72"/>
                  <a:pt x="60" y="72"/>
                  <a:pt x="60" y="72"/>
                </a:cubicBezTo>
                <a:cubicBezTo>
                  <a:pt x="77" y="76"/>
                  <a:pt x="89" y="82"/>
                  <a:pt x="95" y="89"/>
                </a:cubicBezTo>
                <a:cubicBezTo>
                  <a:pt x="102" y="96"/>
                  <a:pt x="105" y="105"/>
                  <a:pt x="105" y="116"/>
                </a:cubicBezTo>
                <a:cubicBezTo>
                  <a:pt x="105" y="128"/>
                  <a:pt x="101" y="139"/>
                  <a:pt x="93" y="147"/>
                </a:cubicBezTo>
                <a:cubicBezTo>
                  <a:pt x="85" y="156"/>
                  <a:pt x="74" y="161"/>
                  <a:pt x="60" y="163"/>
                </a:cubicBezTo>
                <a:cubicBezTo>
                  <a:pt x="60" y="182"/>
                  <a:pt x="60" y="182"/>
                  <a:pt x="60" y="182"/>
                </a:cubicBezTo>
                <a:cubicBezTo>
                  <a:pt x="45" y="182"/>
                  <a:pt x="45" y="182"/>
                  <a:pt x="45" y="182"/>
                </a:cubicBezTo>
                <a:cubicBezTo>
                  <a:pt x="45" y="163"/>
                  <a:pt x="45" y="163"/>
                  <a:pt x="45" y="163"/>
                </a:cubicBezTo>
                <a:cubicBezTo>
                  <a:pt x="32" y="162"/>
                  <a:pt x="22" y="157"/>
                  <a:pt x="14" y="150"/>
                </a:cubicBezTo>
                <a:cubicBezTo>
                  <a:pt x="7" y="143"/>
                  <a:pt x="2" y="132"/>
                  <a:pt x="0" y="119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9" y="122"/>
                  <a:pt x="31" y="126"/>
                  <a:pt x="34" y="130"/>
                </a:cubicBezTo>
                <a:cubicBezTo>
                  <a:pt x="37" y="134"/>
                  <a:pt x="41" y="137"/>
                  <a:pt x="45" y="139"/>
                </a:cubicBezTo>
                <a:close/>
                <a:moveTo>
                  <a:pt x="45" y="32"/>
                </a:moveTo>
                <a:cubicBezTo>
                  <a:pt x="40" y="33"/>
                  <a:pt x="37" y="36"/>
                  <a:pt x="35" y="39"/>
                </a:cubicBezTo>
                <a:cubicBezTo>
                  <a:pt x="32" y="42"/>
                  <a:pt x="31" y="46"/>
                  <a:pt x="31" y="50"/>
                </a:cubicBezTo>
                <a:cubicBezTo>
                  <a:pt x="31" y="53"/>
                  <a:pt x="32" y="57"/>
                  <a:pt x="34" y="60"/>
                </a:cubicBezTo>
                <a:cubicBezTo>
                  <a:pt x="36" y="63"/>
                  <a:pt x="40" y="65"/>
                  <a:pt x="45" y="67"/>
                </a:cubicBezTo>
                <a:lnTo>
                  <a:pt x="45" y="32"/>
                </a:lnTo>
                <a:close/>
                <a:moveTo>
                  <a:pt x="60" y="140"/>
                </a:moveTo>
                <a:cubicBezTo>
                  <a:pt x="66" y="139"/>
                  <a:pt x="70" y="137"/>
                  <a:pt x="73" y="133"/>
                </a:cubicBezTo>
                <a:cubicBezTo>
                  <a:pt x="77" y="129"/>
                  <a:pt x="78" y="125"/>
                  <a:pt x="78" y="120"/>
                </a:cubicBezTo>
                <a:cubicBezTo>
                  <a:pt x="78" y="115"/>
                  <a:pt x="77" y="111"/>
                  <a:pt x="74" y="108"/>
                </a:cubicBezTo>
                <a:cubicBezTo>
                  <a:pt x="71" y="105"/>
                  <a:pt x="67" y="102"/>
                  <a:pt x="60" y="101"/>
                </a:cubicBezTo>
                <a:lnTo>
                  <a:pt x="60" y="1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06" tIns="45703" rIns="91406" bIns="45703" numCol="1" anchor="t" anchorCtr="0" compatLnSpc="1">
            <a:prstTxWarp prst="textNoShape">
              <a:avLst/>
            </a:prstTxWarp>
          </a:bodyPr>
          <a:lstStyle/>
          <a:p>
            <a:endParaRPr lang="zh-CN" altLang="en-US" sz="1706"/>
          </a:p>
        </p:txBody>
      </p:sp>
      <p:sp>
        <p:nvSpPr>
          <p:cNvPr id="17" name="TextBox 8"/>
          <p:cNvSpPr txBox="1"/>
          <p:nvPr/>
        </p:nvSpPr>
        <p:spPr>
          <a:xfrm>
            <a:off x="4591515" y="1953600"/>
            <a:ext cx="499551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这里，或者通过通过复制您的文本。您的内容打在这里，或者通过通过复制您的文本。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4579641" y="1492104"/>
            <a:ext cx="1773631" cy="46147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19" name="TextBox 10"/>
          <p:cNvSpPr txBox="1"/>
          <p:nvPr/>
        </p:nvSpPr>
        <p:spPr>
          <a:xfrm>
            <a:off x="4591515" y="3696782"/>
            <a:ext cx="4995516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这里，或者通过通过复制您的文本。您的内容打在这里，或者通过复制您的文本后，在此框中选择粘贴，并选择只保留文字。</a:t>
            </a:r>
          </a:p>
        </p:txBody>
      </p:sp>
      <p:sp>
        <p:nvSpPr>
          <p:cNvPr id="20" name="TextBox 11"/>
          <p:cNvSpPr txBox="1"/>
          <p:nvPr/>
        </p:nvSpPr>
        <p:spPr>
          <a:xfrm>
            <a:off x="4579641" y="3235287"/>
            <a:ext cx="1773631" cy="46147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4591515" y="5496330"/>
            <a:ext cx="4995516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这里，或者通过通过复制您的文本。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4579641" y="5034833"/>
            <a:ext cx="1773631" cy="46147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cxnSp>
        <p:nvCxnSpPr>
          <p:cNvPr id="23" name="直接箭头连接符 22"/>
          <p:cNvCxnSpPr>
            <a:stCxn id="9" idx="1"/>
          </p:cNvCxnSpPr>
          <p:nvPr/>
        </p:nvCxnSpPr>
        <p:spPr>
          <a:xfrm>
            <a:off x="3392589" y="3109772"/>
            <a:ext cx="605047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2" idx="1"/>
          </p:cNvCxnSpPr>
          <p:nvPr/>
        </p:nvCxnSpPr>
        <p:spPr>
          <a:xfrm>
            <a:off x="3392589" y="4826777"/>
            <a:ext cx="605047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" idx="1"/>
          </p:cNvCxnSpPr>
          <p:nvPr/>
        </p:nvCxnSpPr>
        <p:spPr>
          <a:xfrm>
            <a:off x="3392589" y="6546450"/>
            <a:ext cx="6050479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08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0">
        <p15:prstTrans prst="wind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4"/>
          <p:cNvSpPr/>
          <p:nvPr/>
        </p:nvSpPr>
        <p:spPr>
          <a:xfrm>
            <a:off x="5232170" y="1496849"/>
            <a:ext cx="1679106" cy="16874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148716" y="3643722"/>
            <a:ext cx="1826060" cy="584733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lvl="0" defTabSz="914492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投资回报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70FD1E8-D7BC-491A-A503-009EDAB7577D}"/>
              </a:ext>
            </a:extLst>
          </p:cNvPr>
          <p:cNvSpPr/>
          <p:nvPr/>
        </p:nvSpPr>
        <p:spPr>
          <a:xfrm>
            <a:off x="5368472" y="2077834"/>
            <a:ext cx="1384593" cy="525486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3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695B73-0652-4F7C-8DB7-B415C73A2826}"/>
              </a:ext>
            </a:extLst>
          </p:cNvPr>
          <p:cNvSpPr/>
          <p:nvPr/>
        </p:nvSpPr>
        <p:spPr>
          <a:xfrm>
            <a:off x="3648483" y="4307916"/>
            <a:ext cx="4799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点击输入简要文字内容，文字内容需概括精炼，不用多余的文字修饰，言简意赅的说明该项内容</a:t>
            </a:r>
            <a:endParaRPr lang="zh-CN" altLang="en-US" sz="18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7426886"/>
      </p:ext>
    </p:extLst>
  </p:cSld>
  <p:clrMapOvr>
    <a:masterClrMapping/>
  </p:clrMapOvr>
  <p:transition spd="slow" advClick="0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1178840" y="1029902"/>
            <a:ext cx="2149351" cy="2150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36" name="TextBox 59"/>
          <p:cNvSpPr txBox="1">
            <a:spLocks noChangeArrowheads="1"/>
          </p:cNvSpPr>
          <p:nvPr/>
        </p:nvSpPr>
        <p:spPr bwMode="auto">
          <a:xfrm>
            <a:off x="830507" y="1419279"/>
            <a:ext cx="2846014" cy="12245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00" tIns="45699" rIns="91400" bIns="456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3958">
              <a:lnSpc>
                <a:spcPct val="120000"/>
              </a:lnSpc>
              <a:defRPr/>
            </a:pPr>
            <a:r>
              <a:rPr lang="zh-CN" altLang="en-US" sz="3732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r>
              <a:rPr lang="zh-CN" altLang="en-US" sz="3199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3199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3958">
              <a:lnSpc>
                <a:spcPct val="120000"/>
              </a:lnSpc>
              <a:defRPr/>
            </a:pPr>
            <a:r>
              <a:rPr lang="en-US" altLang="zh-CN" sz="2399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2399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30184" y="4048123"/>
            <a:ext cx="12233163" cy="1271902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" fmla="*/ 0 w 12721389"/>
              <a:gd name="connsiteY0" fmla="*/ 503854 h 1049626"/>
              <a:gd name="connsiteX1" fmla="*/ 3593431 w 12721389"/>
              <a:gd name="connsiteY1" fmla="*/ 22591 h 1049626"/>
              <a:gd name="connsiteX2" fmla="*/ 7908758 w 12721389"/>
              <a:gd name="connsiteY2" fmla="*/ 1049286 h 1049626"/>
              <a:gd name="connsiteX3" fmla="*/ 11774905 w 12721389"/>
              <a:gd name="connsiteY3" fmla="*/ 134886 h 1049626"/>
              <a:gd name="connsiteX4" fmla="*/ 12721389 w 12721389"/>
              <a:gd name="connsiteY4" fmla="*/ 6549 h 1049626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4197"/>
              <a:gd name="connsiteX1" fmla="*/ 3593431 w 12368463"/>
              <a:gd name="connsiteY1" fmla="*/ 17170 h 1044197"/>
              <a:gd name="connsiteX2" fmla="*/ 7908758 w 12368463"/>
              <a:gd name="connsiteY2" fmla="*/ 1043865 h 1044197"/>
              <a:gd name="connsiteX3" fmla="*/ 11774905 w 12368463"/>
              <a:gd name="connsiteY3" fmla="*/ 129465 h 1044197"/>
              <a:gd name="connsiteX4" fmla="*/ 12368463 w 12368463"/>
              <a:gd name="connsiteY4" fmla="*/ 113423 h 1044197"/>
              <a:gd name="connsiteX0" fmla="*/ 0 w 12368463"/>
              <a:gd name="connsiteY0" fmla="*/ 498433 h 1045860"/>
              <a:gd name="connsiteX1" fmla="*/ 3593431 w 12368463"/>
              <a:gd name="connsiteY1" fmla="*/ 17170 h 1045860"/>
              <a:gd name="connsiteX2" fmla="*/ 7908758 w 12368463"/>
              <a:gd name="connsiteY2" fmla="*/ 1043865 h 1045860"/>
              <a:gd name="connsiteX3" fmla="*/ 11357810 w 12368463"/>
              <a:gd name="connsiteY3" fmla="*/ 273844 h 1045860"/>
              <a:gd name="connsiteX4" fmla="*/ 12368463 w 12368463"/>
              <a:gd name="connsiteY4" fmla="*/ 113423 h 1045860"/>
              <a:gd name="connsiteX0" fmla="*/ 0 w 12368463"/>
              <a:gd name="connsiteY0" fmla="*/ 503294 h 1146765"/>
              <a:gd name="connsiteX1" fmla="*/ 3593431 w 12368463"/>
              <a:gd name="connsiteY1" fmla="*/ 22031 h 1146765"/>
              <a:gd name="connsiteX2" fmla="*/ 8855242 w 12368463"/>
              <a:gd name="connsiteY2" fmla="*/ 1144979 h 1146765"/>
              <a:gd name="connsiteX3" fmla="*/ 11357810 w 12368463"/>
              <a:gd name="connsiteY3" fmla="*/ 278705 h 1146765"/>
              <a:gd name="connsiteX4" fmla="*/ 12368463 w 12368463"/>
              <a:gd name="connsiteY4" fmla="*/ 118284 h 1146765"/>
              <a:gd name="connsiteX0" fmla="*/ 0 w 12368463"/>
              <a:gd name="connsiteY0" fmla="*/ 503294 h 1157827"/>
              <a:gd name="connsiteX1" fmla="*/ 3593431 w 12368463"/>
              <a:gd name="connsiteY1" fmla="*/ 22031 h 1157827"/>
              <a:gd name="connsiteX2" fmla="*/ 8855242 w 12368463"/>
              <a:gd name="connsiteY2" fmla="*/ 1144979 h 1157827"/>
              <a:gd name="connsiteX3" fmla="*/ 11357810 w 12368463"/>
              <a:gd name="connsiteY3" fmla="*/ 599547 h 1157827"/>
              <a:gd name="connsiteX4" fmla="*/ 12368463 w 12368463"/>
              <a:gd name="connsiteY4" fmla="*/ 118284 h 1157827"/>
              <a:gd name="connsiteX0" fmla="*/ 0 w 12368463"/>
              <a:gd name="connsiteY0" fmla="*/ 503294 h 1161527"/>
              <a:gd name="connsiteX1" fmla="*/ 3593431 w 12368463"/>
              <a:gd name="connsiteY1" fmla="*/ 22031 h 1161527"/>
              <a:gd name="connsiteX2" fmla="*/ 8855242 w 12368463"/>
              <a:gd name="connsiteY2" fmla="*/ 1144979 h 1161527"/>
              <a:gd name="connsiteX3" fmla="*/ 11357810 w 12368463"/>
              <a:gd name="connsiteY3" fmla="*/ 599547 h 1161527"/>
              <a:gd name="connsiteX4" fmla="*/ 12368463 w 12368463"/>
              <a:gd name="connsiteY4" fmla="*/ 118284 h 1161527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855242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57530"/>
              <a:gd name="connsiteX1" fmla="*/ 3593431 w 12609094"/>
              <a:gd name="connsiteY1" fmla="*/ 22031 h 1157530"/>
              <a:gd name="connsiteX2" fmla="*/ 8678779 w 12609094"/>
              <a:gd name="connsiteY2" fmla="*/ 1144979 h 1157530"/>
              <a:gd name="connsiteX3" fmla="*/ 11357810 w 12609094"/>
              <a:gd name="connsiteY3" fmla="*/ 599547 h 1157530"/>
              <a:gd name="connsiteX4" fmla="*/ 12609094 w 12609094"/>
              <a:gd name="connsiteY4" fmla="*/ 198494 h 1157530"/>
              <a:gd name="connsiteX0" fmla="*/ 0 w 12609094"/>
              <a:gd name="connsiteY0" fmla="*/ 503294 h 1145790"/>
              <a:gd name="connsiteX1" fmla="*/ 3593431 w 12609094"/>
              <a:gd name="connsiteY1" fmla="*/ 22031 h 1145790"/>
              <a:gd name="connsiteX2" fmla="*/ 8678779 w 12609094"/>
              <a:gd name="connsiteY2" fmla="*/ 1144979 h 1145790"/>
              <a:gd name="connsiteX3" fmla="*/ 12609094 w 12609094"/>
              <a:gd name="connsiteY3" fmla="*/ 198494 h 1145790"/>
              <a:gd name="connsiteX0" fmla="*/ 0 w 12609094"/>
              <a:gd name="connsiteY0" fmla="*/ 458098 h 1100219"/>
              <a:gd name="connsiteX1" fmla="*/ 4010526 w 12609094"/>
              <a:gd name="connsiteY1" fmla="*/ 24961 h 1100219"/>
              <a:gd name="connsiteX2" fmla="*/ 8678779 w 12609094"/>
              <a:gd name="connsiteY2" fmla="*/ 1099783 h 1100219"/>
              <a:gd name="connsiteX3" fmla="*/ 12609094 w 12609094"/>
              <a:gd name="connsiteY3" fmla="*/ 153298 h 1100219"/>
              <a:gd name="connsiteX0" fmla="*/ 0 w 12609094"/>
              <a:gd name="connsiteY0" fmla="*/ 459006 h 1117160"/>
              <a:gd name="connsiteX1" fmla="*/ 4010526 w 12609094"/>
              <a:gd name="connsiteY1" fmla="*/ 25869 h 1117160"/>
              <a:gd name="connsiteX2" fmla="*/ 8999621 w 12609094"/>
              <a:gd name="connsiteY2" fmla="*/ 1116733 h 1117160"/>
              <a:gd name="connsiteX3" fmla="*/ 12609094 w 12609094"/>
              <a:gd name="connsiteY3" fmla="*/ 154206 h 1117160"/>
              <a:gd name="connsiteX0" fmla="*/ 0 w 12288251"/>
              <a:gd name="connsiteY0" fmla="*/ 459006 h 1118949"/>
              <a:gd name="connsiteX1" fmla="*/ 4010526 w 12288251"/>
              <a:gd name="connsiteY1" fmla="*/ 25869 h 1118949"/>
              <a:gd name="connsiteX2" fmla="*/ 8999621 w 12288251"/>
              <a:gd name="connsiteY2" fmla="*/ 1116733 h 1118949"/>
              <a:gd name="connsiteX3" fmla="*/ 12288251 w 12288251"/>
              <a:gd name="connsiteY3" fmla="*/ 298585 h 1118949"/>
              <a:gd name="connsiteX0" fmla="*/ 0 w 12288251"/>
              <a:gd name="connsiteY0" fmla="*/ 459006 h 1119678"/>
              <a:gd name="connsiteX1" fmla="*/ 4010526 w 12288251"/>
              <a:gd name="connsiteY1" fmla="*/ 25869 h 1119678"/>
              <a:gd name="connsiteX2" fmla="*/ 8999621 w 12288251"/>
              <a:gd name="connsiteY2" fmla="*/ 1116733 h 1119678"/>
              <a:gd name="connsiteX3" fmla="*/ 12288251 w 12288251"/>
              <a:gd name="connsiteY3" fmla="*/ 298585 h 1119678"/>
              <a:gd name="connsiteX0" fmla="*/ 0 w 12336378"/>
              <a:gd name="connsiteY0" fmla="*/ 459006 h 1119678"/>
              <a:gd name="connsiteX1" fmla="*/ 4010526 w 12336378"/>
              <a:gd name="connsiteY1" fmla="*/ 25869 h 1119678"/>
              <a:gd name="connsiteX2" fmla="*/ 8999621 w 12336378"/>
              <a:gd name="connsiteY2" fmla="*/ 1116733 h 1119678"/>
              <a:gd name="connsiteX3" fmla="*/ 12336378 w 12336378"/>
              <a:gd name="connsiteY3" fmla="*/ 298585 h 1119678"/>
              <a:gd name="connsiteX0" fmla="*/ 0 w 12336378"/>
              <a:gd name="connsiteY0" fmla="*/ 459006 h 1119864"/>
              <a:gd name="connsiteX1" fmla="*/ 4010526 w 12336378"/>
              <a:gd name="connsiteY1" fmla="*/ 25869 h 1119864"/>
              <a:gd name="connsiteX2" fmla="*/ 8999621 w 12336378"/>
              <a:gd name="connsiteY2" fmla="*/ 1116733 h 1119864"/>
              <a:gd name="connsiteX3" fmla="*/ 12336378 w 12336378"/>
              <a:gd name="connsiteY3" fmla="*/ 298585 h 1119864"/>
              <a:gd name="connsiteX0" fmla="*/ 0 w 12336378"/>
              <a:gd name="connsiteY0" fmla="*/ 459920 h 1136723"/>
              <a:gd name="connsiteX1" fmla="*/ 4010526 w 12336378"/>
              <a:gd name="connsiteY1" fmla="*/ 26783 h 1136723"/>
              <a:gd name="connsiteX2" fmla="*/ 9160042 w 12336378"/>
              <a:gd name="connsiteY2" fmla="*/ 1133689 h 1136723"/>
              <a:gd name="connsiteX3" fmla="*/ 12336378 w 12336378"/>
              <a:gd name="connsiteY3" fmla="*/ 299499 h 1136723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7372"/>
              <a:gd name="connsiteX1" fmla="*/ 3930315 w 12336378"/>
              <a:gd name="connsiteY1" fmla="*/ 24662 h 1167372"/>
              <a:gd name="connsiteX2" fmla="*/ 9160042 w 12336378"/>
              <a:gd name="connsiteY2" fmla="*/ 1163652 h 1167372"/>
              <a:gd name="connsiteX3" fmla="*/ 12336378 w 12336378"/>
              <a:gd name="connsiteY3" fmla="*/ 329462 h 1167372"/>
              <a:gd name="connsiteX0" fmla="*/ 0 w 12336378"/>
              <a:gd name="connsiteY0" fmla="*/ 489883 h 1166384"/>
              <a:gd name="connsiteX1" fmla="*/ 3930315 w 12336378"/>
              <a:gd name="connsiteY1" fmla="*/ 24662 h 1166384"/>
              <a:gd name="connsiteX2" fmla="*/ 9160042 w 12336378"/>
              <a:gd name="connsiteY2" fmla="*/ 1163652 h 1166384"/>
              <a:gd name="connsiteX3" fmla="*/ 12336378 w 12336378"/>
              <a:gd name="connsiteY3" fmla="*/ 329462 h 1166384"/>
              <a:gd name="connsiteX0" fmla="*/ 0 w 12256167"/>
              <a:gd name="connsiteY0" fmla="*/ 489883 h 1168885"/>
              <a:gd name="connsiteX1" fmla="*/ 3930315 w 12256167"/>
              <a:gd name="connsiteY1" fmla="*/ 24662 h 1168885"/>
              <a:gd name="connsiteX2" fmla="*/ 9160042 w 12256167"/>
              <a:gd name="connsiteY2" fmla="*/ 1163652 h 1168885"/>
              <a:gd name="connsiteX3" fmla="*/ 12256167 w 12256167"/>
              <a:gd name="connsiteY3" fmla="*/ 425715 h 1168885"/>
              <a:gd name="connsiteX0" fmla="*/ 0 w 12240125"/>
              <a:gd name="connsiteY0" fmla="*/ 238646 h 1254532"/>
              <a:gd name="connsiteX1" fmla="*/ 3914273 w 12240125"/>
              <a:gd name="connsiteY1" fmla="*/ 110309 h 1254532"/>
              <a:gd name="connsiteX2" fmla="*/ 9144000 w 12240125"/>
              <a:gd name="connsiteY2" fmla="*/ 1249299 h 1254532"/>
              <a:gd name="connsiteX3" fmla="*/ 12240125 w 12240125"/>
              <a:gd name="connsiteY3" fmla="*/ 511362 h 1254532"/>
              <a:gd name="connsiteX0" fmla="*/ 0 w 12240125"/>
              <a:gd name="connsiteY0" fmla="*/ 259219 h 1275890"/>
              <a:gd name="connsiteX1" fmla="*/ 3978441 w 12240125"/>
              <a:gd name="connsiteY1" fmla="*/ 98798 h 1275890"/>
              <a:gd name="connsiteX2" fmla="*/ 9144000 w 12240125"/>
              <a:gd name="connsiteY2" fmla="*/ 1269872 h 1275890"/>
              <a:gd name="connsiteX3" fmla="*/ 12240125 w 12240125"/>
              <a:gd name="connsiteY3" fmla="*/ 531935 h 1275890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9144000 w 12240125"/>
              <a:gd name="connsiteY2" fmla="*/ 1269872 h 1271902"/>
              <a:gd name="connsiteX3" fmla="*/ 12240125 w 12240125"/>
              <a:gd name="connsiteY3" fmla="*/ 531935 h 1271902"/>
              <a:gd name="connsiteX0" fmla="*/ 0 w 12240125"/>
              <a:gd name="connsiteY0" fmla="*/ 259219 h 1271902"/>
              <a:gd name="connsiteX1" fmla="*/ 3978441 w 12240125"/>
              <a:gd name="connsiteY1" fmla="*/ 98798 h 1271902"/>
              <a:gd name="connsiteX2" fmla="*/ 8999621 w 12240125"/>
              <a:gd name="connsiteY2" fmla="*/ 1269872 h 1271902"/>
              <a:gd name="connsiteX3" fmla="*/ 12240125 w 12240125"/>
              <a:gd name="connsiteY3" fmla="*/ 531935 h 1271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rgbClr val="3F404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399"/>
          </a:p>
        </p:txBody>
      </p:sp>
      <p:sp>
        <p:nvSpPr>
          <p:cNvPr id="48" name="Oval 4"/>
          <p:cNvSpPr/>
          <p:nvPr/>
        </p:nvSpPr>
        <p:spPr>
          <a:xfrm>
            <a:off x="1706010" y="3879604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53" name="Oval 4"/>
          <p:cNvSpPr/>
          <p:nvPr/>
        </p:nvSpPr>
        <p:spPr>
          <a:xfrm>
            <a:off x="4237966" y="402576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56" name="Oval 4"/>
          <p:cNvSpPr/>
          <p:nvPr/>
        </p:nvSpPr>
        <p:spPr>
          <a:xfrm>
            <a:off x="6655417" y="4737717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59" name="Oval 4"/>
          <p:cNvSpPr/>
          <p:nvPr/>
        </p:nvSpPr>
        <p:spPr>
          <a:xfrm>
            <a:off x="9262550" y="5133011"/>
            <a:ext cx="480730" cy="4831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61" name="矩形 60"/>
          <p:cNvSpPr/>
          <p:nvPr/>
        </p:nvSpPr>
        <p:spPr>
          <a:xfrm>
            <a:off x="1308065" y="450076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843171" y="467940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产品运行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255025" y="3701124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792782" y="4168389"/>
            <a:ext cx="1415691" cy="781518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599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lvl="0" defTabSz="914492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投资回报</a:t>
            </a:r>
            <a:endParaRPr lang="zh-CN" altLang="en-US" sz="24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</p:spTree>
    <p:extLst>
      <p:ext uri="{BB962C8B-B14F-4D97-AF65-F5344CB8AC3E}">
        <p14:creationId xmlns:p14="http://schemas.microsoft.com/office/powerpoint/2010/main" val="3427056250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8" grpId="0" animBg="1"/>
      <p:bldP spid="53" grpId="0" animBg="1"/>
      <p:bldP spid="56" grpId="0" animBg="1"/>
      <p:bldP spid="59" grpId="0" animBg="1"/>
      <p:bldP spid="61" grpId="0"/>
      <p:bldP spid="62" grpId="0"/>
      <p:bldP spid="63" grpId="0"/>
      <p:bldP spid="64" grpId="0"/>
      <p:bldP spid="7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3791" y="1413400"/>
            <a:ext cx="3589319" cy="4273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1333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4743" y="1413400"/>
            <a:ext cx="5695394" cy="1666443"/>
          </a:xfrm>
          <a:prstGeom prst="rect">
            <a:avLst/>
          </a:prstGeom>
          <a:blipFill>
            <a:blip r:embed="rId2" cstate="print"/>
            <a:stretch>
              <a:fillRect t="-488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24743" y="3928438"/>
            <a:ext cx="5695394" cy="1758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zh-CN" altLang="en-US" sz="2399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21"/>
          <p:cNvSpPr txBox="1"/>
          <p:nvPr/>
        </p:nvSpPr>
        <p:spPr>
          <a:xfrm>
            <a:off x="2300159" y="1723353"/>
            <a:ext cx="2954623" cy="5016359"/>
          </a:xfrm>
          <a:prstGeom prst="rect">
            <a:avLst/>
          </a:prstGeom>
          <a:noFill/>
          <a:effectLst/>
        </p:spPr>
        <p:txBody>
          <a:bodyPr wrap="none" lIns="91424" tIns="45713" rIns="91424" bIns="45713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您的文本后，在此框中选择粘贴，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并选择只保留文字。您的内容打在这里，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或者通过复制您的文本后，在此框中选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择粘贴，并选择只保留文字。您的内容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打在这里，或者通过复制您的文本后，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您的文本后，在此框中选择粘贴，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并选择只保留文字。您的内容打在这里，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或者通过复制您的文本后，在此框中选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择粘贴，并选择只保留文字。您的内容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打在这里，或者通过复制您的文本后，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399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3999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3999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424743" y="3142434"/>
            <a:ext cx="2807326" cy="1362851"/>
            <a:chOff x="5423593" y="3785503"/>
            <a:chExt cx="2807705" cy="1362851"/>
          </a:xfrm>
        </p:grpSpPr>
        <p:sp>
          <p:nvSpPr>
            <p:cNvPr id="7" name="任意多边形 6"/>
            <p:cNvSpPr/>
            <p:nvPr/>
          </p:nvSpPr>
          <p:spPr>
            <a:xfrm>
              <a:off x="5423593" y="3785503"/>
              <a:ext cx="2807705" cy="1362851"/>
            </a:xfrm>
            <a:custGeom>
              <a:avLst/>
              <a:gdLst>
                <a:gd name="connsiteX0" fmla="*/ 0 w 2807705"/>
                <a:gd name="connsiteY0" fmla="*/ 0 h 1362851"/>
                <a:gd name="connsiteX1" fmla="*/ 2807705 w 2807705"/>
                <a:gd name="connsiteY1" fmla="*/ 0 h 1362851"/>
                <a:gd name="connsiteX2" fmla="*/ 2807705 w 2807705"/>
                <a:gd name="connsiteY2" fmla="*/ 723414 h 1362851"/>
                <a:gd name="connsiteX3" fmla="*/ 1745089 w 2807705"/>
                <a:gd name="connsiteY3" fmla="*/ 723414 h 1362851"/>
                <a:gd name="connsiteX4" fmla="*/ 1403852 w 2807705"/>
                <a:gd name="connsiteY4" fmla="*/ 1362851 h 1362851"/>
                <a:gd name="connsiteX5" fmla="*/ 1062614 w 2807705"/>
                <a:gd name="connsiteY5" fmla="*/ 723414 h 1362851"/>
                <a:gd name="connsiteX6" fmla="*/ 0 w 2807705"/>
                <a:gd name="connsiteY6" fmla="*/ 723414 h 136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7705" h="1362851">
                  <a:moveTo>
                    <a:pt x="0" y="0"/>
                  </a:moveTo>
                  <a:lnTo>
                    <a:pt x="2807705" y="0"/>
                  </a:lnTo>
                  <a:lnTo>
                    <a:pt x="2807705" y="723414"/>
                  </a:lnTo>
                  <a:lnTo>
                    <a:pt x="1745089" y="723414"/>
                  </a:lnTo>
                  <a:lnTo>
                    <a:pt x="1403852" y="1362851"/>
                  </a:lnTo>
                  <a:lnTo>
                    <a:pt x="1062614" y="723414"/>
                  </a:lnTo>
                  <a:lnTo>
                    <a:pt x="0" y="7234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8" name="文本框 22"/>
            <p:cNvSpPr txBox="1"/>
            <p:nvPr/>
          </p:nvSpPr>
          <p:spPr>
            <a:xfrm>
              <a:off x="6235318" y="3901779"/>
              <a:ext cx="1140210" cy="37946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866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en-US" altLang="zh-CN" sz="1866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312810" y="2503000"/>
            <a:ext cx="2807326" cy="1362853"/>
            <a:chOff x="8312051" y="3146066"/>
            <a:chExt cx="2807705" cy="1362851"/>
          </a:xfrm>
        </p:grpSpPr>
        <p:sp>
          <p:nvSpPr>
            <p:cNvPr id="10" name="任意多边形 9"/>
            <p:cNvSpPr/>
            <p:nvPr/>
          </p:nvSpPr>
          <p:spPr>
            <a:xfrm>
              <a:off x="8312051" y="3146066"/>
              <a:ext cx="2807705" cy="1362851"/>
            </a:xfrm>
            <a:custGeom>
              <a:avLst/>
              <a:gdLst>
                <a:gd name="connsiteX0" fmla="*/ 1403852 w 2807705"/>
                <a:gd name="connsiteY0" fmla="*/ 0 h 1362851"/>
                <a:gd name="connsiteX1" fmla="*/ 1745089 w 2807705"/>
                <a:gd name="connsiteY1" fmla="*/ 639437 h 1362851"/>
                <a:gd name="connsiteX2" fmla="*/ 2807705 w 2807705"/>
                <a:gd name="connsiteY2" fmla="*/ 639437 h 1362851"/>
                <a:gd name="connsiteX3" fmla="*/ 2807705 w 2807705"/>
                <a:gd name="connsiteY3" fmla="*/ 1362851 h 1362851"/>
                <a:gd name="connsiteX4" fmla="*/ 0 w 2807705"/>
                <a:gd name="connsiteY4" fmla="*/ 1362851 h 1362851"/>
                <a:gd name="connsiteX5" fmla="*/ 0 w 2807705"/>
                <a:gd name="connsiteY5" fmla="*/ 639437 h 1362851"/>
                <a:gd name="connsiteX6" fmla="*/ 1062614 w 2807705"/>
                <a:gd name="connsiteY6" fmla="*/ 639437 h 136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7705" h="1362851">
                  <a:moveTo>
                    <a:pt x="1403852" y="0"/>
                  </a:moveTo>
                  <a:lnTo>
                    <a:pt x="1745089" y="639437"/>
                  </a:lnTo>
                  <a:lnTo>
                    <a:pt x="2807705" y="639437"/>
                  </a:lnTo>
                  <a:lnTo>
                    <a:pt x="2807705" y="1362851"/>
                  </a:lnTo>
                  <a:lnTo>
                    <a:pt x="0" y="1362851"/>
                  </a:lnTo>
                  <a:lnTo>
                    <a:pt x="0" y="639437"/>
                  </a:lnTo>
                  <a:lnTo>
                    <a:pt x="1062614" y="6394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1" name="文本框 23"/>
            <p:cNvSpPr txBox="1"/>
            <p:nvPr/>
          </p:nvSpPr>
          <p:spPr>
            <a:xfrm>
              <a:off x="9115138" y="3880104"/>
              <a:ext cx="1140210" cy="37946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866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en-US" altLang="zh-CN" sz="1866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56876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/>
          </p:cNvSpPr>
          <p:nvPr/>
        </p:nvSpPr>
        <p:spPr bwMode="auto">
          <a:xfrm>
            <a:off x="5915233" y="2930334"/>
            <a:ext cx="384040" cy="380754"/>
          </a:xfrm>
          <a:custGeom>
            <a:avLst/>
            <a:gdLst>
              <a:gd name="T0" fmla="*/ 4 w 247"/>
              <a:gd name="T1" fmla="*/ 245 h 245"/>
              <a:gd name="T2" fmla="*/ 0 w 247"/>
              <a:gd name="T3" fmla="*/ 4 h 245"/>
              <a:gd name="T4" fmla="*/ 243 w 247"/>
              <a:gd name="T5" fmla="*/ 0 h 245"/>
              <a:gd name="T6" fmla="*/ 247 w 247"/>
              <a:gd name="T7" fmla="*/ 241 h 245"/>
              <a:gd name="T8" fmla="*/ 4 w 247"/>
              <a:gd name="T9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45">
                <a:moveTo>
                  <a:pt x="4" y="245"/>
                </a:moveTo>
                <a:cubicBezTo>
                  <a:pt x="110" y="189"/>
                  <a:pt x="108" y="57"/>
                  <a:pt x="0" y="4"/>
                </a:cubicBezTo>
                <a:cubicBezTo>
                  <a:pt x="243" y="0"/>
                  <a:pt x="243" y="0"/>
                  <a:pt x="243" y="0"/>
                </a:cubicBezTo>
                <a:cubicBezTo>
                  <a:pt x="136" y="56"/>
                  <a:pt x="138" y="188"/>
                  <a:pt x="247" y="241"/>
                </a:cubicBezTo>
                <a:lnTo>
                  <a:pt x="4" y="2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3" name="Freeform 7"/>
          <p:cNvSpPr>
            <a:spLocks/>
          </p:cNvSpPr>
          <p:nvPr/>
        </p:nvSpPr>
        <p:spPr bwMode="auto">
          <a:xfrm>
            <a:off x="5927725" y="4050237"/>
            <a:ext cx="377465" cy="368260"/>
          </a:xfrm>
          <a:custGeom>
            <a:avLst/>
            <a:gdLst>
              <a:gd name="T0" fmla="*/ 243 w 243"/>
              <a:gd name="T1" fmla="*/ 0 h 237"/>
              <a:gd name="T2" fmla="*/ 243 w 243"/>
              <a:gd name="T3" fmla="*/ 237 h 237"/>
              <a:gd name="T4" fmla="*/ 0 w 243"/>
              <a:gd name="T5" fmla="*/ 237 h 237"/>
              <a:gd name="T6" fmla="*/ 0 w 243"/>
              <a:gd name="T7" fmla="*/ 0 h 237"/>
              <a:gd name="T8" fmla="*/ 243 w 243"/>
              <a:gd name="T9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37">
                <a:moveTo>
                  <a:pt x="243" y="0"/>
                </a:moveTo>
                <a:cubicBezTo>
                  <a:pt x="137" y="54"/>
                  <a:pt x="137" y="183"/>
                  <a:pt x="243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106" y="183"/>
                  <a:pt x="106" y="54"/>
                  <a:pt x="0" y="0"/>
                </a:cubicBezTo>
                <a:lnTo>
                  <a:pt x="2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4" name="Freeform 8"/>
          <p:cNvSpPr>
            <a:spLocks/>
          </p:cNvSpPr>
          <p:nvPr/>
        </p:nvSpPr>
        <p:spPr bwMode="auto">
          <a:xfrm>
            <a:off x="5938906" y="5162252"/>
            <a:ext cx="361682" cy="419553"/>
          </a:xfrm>
          <a:custGeom>
            <a:avLst/>
            <a:gdLst>
              <a:gd name="T0" fmla="*/ 233 w 233"/>
              <a:gd name="T1" fmla="*/ 0 h 270"/>
              <a:gd name="T2" fmla="*/ 222 w 233"/>
              <a:gd name="T3" fmla="*/ 268 h 270"/>
              <a:gd name="T4" fmla="*/ 17 w 233"/>
              <a:gd name="T5" fmla="*/ 270 h 270"/>
              <a:gd name="T6" fmla="*/ 0 w 233"/>
              <a:gd name="T7" fmla="*/ 3 h 270"/>
              <a:gd name="T8" fmla="*/ 233 w 233"/>
              <a:gd name="T9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70">
                <a:moveTo>
                  <a:pt x="233" y="0"/>
                </a:moveTo>
                <a:cubicBezTo>
                  <a:pt x="100" y="66"/>
                  <a:pt x="116" y="212"/>
                  <a:pt x="222" y="268"/>
                </a:cubicBezTo>
                <a:cubicBezTo>
                  <a:pt x="17" y="270"/>
                  <a:pt x="17" y="270"/>
                  <a:pt x="17" y="270"/>
                </a:cubicBezTo>
                <a:cubicBezTo>
                  <a:pt x="122" y="212"/>
                  <a:pt x="135" y="66"/>
                  <a:pt x="0" y="3"/>
                </a:cubicBezTo>
                <a:lnTo>
                  <a:pt x="233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5699539" y="3262427"/>
            <a:ext cx="832526" cy="83253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45718" rIns="0" bIns="4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99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6948328" y="3113805"/>
            <a:ext cx="714815" cy="7141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7" name="Oval 11"/>
          <p:cNvSpPr>
            <a:spLocks noChangeArrowheads="1"/>
          </p:cNvSpPr>
          <p:nvPr/>
        </p:nvSpPr>
        <p:spPr bwMode="auto">
          <a:xfrm>
            <a:off x="5699539" y="4373124"/>
            <a:ext cx="832526" cy="83253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  <a:effectLst/>
        </p:spPr>
        <p:txBody>
          <a:bodyPr vert="horz" wrap="square" lIns="0" tIns="45718" rIns="0" bIns="4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99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8" name="Oval 12"/>
          <p:cNvSpPr>
            <a:spLocks noChangeArrowheads="1"/>
          </p:cNvSpPr>
          <p:nvPr/>
        </p:nvSpPr>
        <p:spPr bwMode="auto">
          <a:xfrm>
            <a:off x="4756534" y="3897673"/>
            <a:ext cx="714158" cy="7148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790945" y="5539719"/>
            <a:ext cx="671414" cy="67273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0" tIns="45718" rIns="0" bIns="4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10" name="Oval 14"/>
          <p:cNvSpPr>
            <a:spLocks noChangeArrowheads="1"/>
          </p:cNvSpPr>
          <p:nvPr/>
        </p:nvSpPr>
        <p:spPr bwMode="auto">
          <a:xfrm>
            <a:off x="7305407" y="4783470"/>
            <a:ext cx="576718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1" name="Freeform 15"/>
          <p:cNvSpPr>
            <a:spLocks/>
          </p:cNvSpPr>
          <p:nvPr/>
        </p:nvSpPr>
        <p:spPr bwMode="auto">
          <a:xfrm>
            <a:off x="5919836" y="1769656"/>
            <a:ext cx="362339" cy="419553"/>
          </a:xfrm>
          <a:custGeom>
            <a:avLst/>
            <a:gdLst>
              <a:gd name="T0" fmla="*/ 233 w 233"/>
              <a:gd name="T1" fmla="*/ 270 h 270"/>
              <a:gd name="T2" fmla="*/ 221 w 233"/>
              <a:gd name="T3" fmla="*/ 2 h 270"/>
              <a:gd name="T4" fmla="*/ 16 w 233"/>
              <a:gd name="T5" fmla="*/ 0 h 270"/>
              <a:gd name="T6" fmla="*/ 0 w 233"/>
              <a:gd name="T7" fmla="*/ 268 h 270"/>
              <a:gd name="T8" fmla="*/ 233 w 233"/>
              <a:gd name="T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3" h="270">
                <a:moveTo>
                  <a:pt x="233" y="270"/>
                </a:moveTo>
                <a:cubicBezTo>
                  <a:pt x="100" y="204"/>
                  <a:pt x="115" y="58"/>
                  <a:pt x="221" y="2"/>
                </a:cubicBezTo>
                <a:cubicBezTo>
                  <a:pt x="16" y="0"/>
                  <a:pt x="16" y="0"/>
                  <a:pt x="16" y="0"/>
                </a:cubicBezTo>
                <a:cubicBezTo>
                  <a:pt x="121" y="58"/>
                  <a:pt x="134" y="204"/>
                  <a:pt x="0" y="268"/>
                </a:cubicBezTo>
                <a:lnTo>
                  <a:pt x="233" y="27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5680468" y="2145809"/>
            <a:ext cx="833184" cy="832531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/>
        </p:spPr>
        <p:txBody>
          <a:bodyPr vert="horz" wrap="square" lIns="0" tIns="45718" rIns="0" bIns="4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13" name="Oval 17"/>
          <p:cNvSpPr>
            <a:spLocks noChangeArrowheads="1"/>
          </p:cNvSpPr>
          <p:nvPr/>
        </p:nvSpPr>
        <p:spPr bwMode="auto">
          <a:xfrm>
            <a:off x="4840050" y="2099119"/>
            <a:ext cx="518849" cy="5188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5770559" y="1139012"/>
            <a:ext cx="672728" cy="67273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0" tIns="45718" rIns="0" bIns="4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99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标题</a:t>
            </a:r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6920051" y="1601968"/>
            <a:ext cx="576718" cy="576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3863508" y="2913236"/>
            <a:ext cx="576061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7828859" y="2240504"/>
            <a:ext cx="499122" cy="5063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grpSp>
        <p:nvGrpSpPr>
          <p:cNvPr id="18" name="组合 17"/>
          <p:cNvGrpSpPr/>
          <p:nvPr/>
        </p:nvGrpSpPr>
        <p:grpSpPr>
          <a:xfrm>
            <a:off x="3720804" y="3646386"/>
            <a:ext cx="1978021" cy="694434"/>
            <a:chOff x="3718944" y="3404283"/>
            <a:chExt cx="1978033" cy="694433"/>
          </a:xfrm>
        </p:grpSpPr>
        <p:cxnSp>
          <p:nvCxnSpPr>
            <p:cNvPr id="19" name="直接连接符 18"/>
            <p:cNvCxnSpPr/>
            <p:nvPr/>
          </p:nvCxnSpPr>
          <p:spPr>
            <a:xfrm flipH="1" flipV="1">
              <a:off x="4942371" y="3426849"/>
              <a:ext cx="754606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718944" y="3404283"/>
              <a:ext cx="1224137" cy="694433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 flipH="1">
            <a:off x="6513652" y="2524779"/>
            <a:ext cx="1978732" cy="694434"/>
            <a:chOff x="3718942" y="3436586"/>
            <a:chExt cx="1978742" cy="694433"/>
          </a:xfrm>
        </p:grpSpPr>
        <p:cxnSp>
          <p:nvCxnSpPr>
            <p:cNvPr id="22" name="直接连接符 21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720806" y="4783470"/>
            <a:ext cx="1978732" cy="694434"/>
            <a:chOff x="3718942" y="3436586"/>
            <a:chExt cx="1978742" cy="694433"/>
          </a:xfrm>
        </p:grpSpPr>
        <p:cxnSp>
          <p:nvCxnSpPr>
            <p:cNvPr id="25" name="直接连接符 24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 flipH="1" flipV="1">
            <a:off x="6443288" y="5181651"/>
            <a:ext cx="1978732" cy="694434"/>
            <a:chOff x="3718942" y="3436586"/>
            <a:chExt cx="1978742" cy="694433"/>
          </a:xfrm>
        </p:grpSpPr>
        <p:cxnSp>
          <p:nvCxnSpPr>
            <p:cNvPr id="28" name="直接连接符 27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797155" y="1484255"/>
            <a:ext cx="1978732" cy="694434"/>
            <a:chOff x="3718942" y="3436586"/>
            <a:chExt cx="1978742" cy="694433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4943078" y="3436586"/>
              <a:ext cx="754606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>
              <a:off x="3718942" y="3436586"/>
              <a:ext cx="1224136" cy="694433"/>
            </a:xfrm>
            <a:prstGeom prst="line">
              <a:avLst/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602249" y="3004604"/>
            <a:ext cx="2580746" cy="5724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92382" y="4373124"/>
            <a:ext cx="2580746" cy="5724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17397" y="5279888"/>
            <a:ext cx="2580746" cy="5724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7397" y="3887181"/>
            <a:ext cx="2580746" cy="5724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17397" y="1831473"/>
            <a:ext cx="2580746" cy="57246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</p:spTree>
    <p:extLst>
      <p:ext uri="{BB962C8B-B14F-4D97-AF65-F5344CB8AC3E}">
        <p14:creationId xmlns:p14="http://schemas.microsoft.com/office/powerpoint/2010/main" val="199561018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74"/>
          <p:cNvSpPr>
            <a:spLocks/>
          </p:cNvSpPr>
          <p:nvPr/>
        </p:nvSpPr>
        <p:spPr bwMode="auto">
          <a:xfrm>
            <a:off x="5922231" y="2242493"/>
            <a:ext cx="6292569" cy="719535"/>
          </a:xfrm>
          <a:custGeom>
            <a:avLst/>
            <a:gdLst>
              <a:gd name="T0" fmla="*/ 38 w 1054"/>
              <a:gd name="T1" fmla="*/ 0 h 161"/>
              <a:gd name="T2" fmla="*/ 1054 w 1054"/>
              <a:gd name="T3" fmla="*/ 0 h 161"/>
              <a:gd name="T4" fmla="*/ 1054 w 1054"/>
              <a:gd name="T5" fmla="*/ 161 h 161"/>
              <a:gd name="T6" fmla="*/ 0 w 1054"/>
              <a:gd name="T7" fmla="*/ 161 h 161"/>
              <a:gd name="T8" fmla="*/ 38 w 1054"/>
              <a:gd name="T9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4" h="161">
                <a:moveTo>
                  <a:pt x="38" y="0"/>
                </a:moveTo>
                <a:lnTo>
                  <a:pt x="1054" y="0"/>
                </a:lnTo>
                <a:lnTo>
                  <a:pt x="1054" y="161"/>
                </a:lnTo>
                <a:lnTo>
                  <a:pt x="0" y="161"/>
                </a:lnTo>
                <a:lnTo>
                  <a:pt x="38" y="0"/>
                </a:lnTo>
                <a:close/>
              </a:path>
            </a:pathLst>
          </a:cu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</a:bodyPr>
          <a:lstStyle/>
          <a:p>
            <a:endParaRPr lang="zh-CN" altLang="en-US" sz="2399"/>
          </a:p>
        </p:txBody>
      </p:sp>
      <p:sp>
        <p:nvSpPr>
          <p:cNvPr id="116" name="TextBox 115"/>
          <p:cNvSpPr txBox="1"/>
          <p:nvPr/>
        </p:nvSpPr>
        <p:spPr>
          <a:xfrm>
            <a:off x="14310775" y="1509417"/>
            <a:ext cx="2231559" cy="5724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4535218" y="1047755"/>
            <a:ext cx="1773729" cy="461473"/>
          </a:xfrm>
          <a:prstGeom prst="rect">
            <a:avLst/>
          </a:prstGeom>
          <a:noFill/>
        </p:spPr>
        <p:txBody>
          <a:bodyPr wrap="square" lIns="91402" tIns="0" rIns="91402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999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8352880" y="1055999"/>
            <a:ext cx="1773729" cy="461473"/>
          </a:xfrm>
          <a:prstGeom prst="rect">
            <a:avLst/>
          </a:prstGeom>
          <a:noFill/>
        </p:spPr>
        <p:txBody>
          <a:bodyPr wrap="square" lIns="91402" tIns="0" rIns="91402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999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8164441" y="1517657"/>
            <a:ext cx="2231559" cy="5724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7057876" y="3127030"/>
            <a:ext cx="3798569" cy="81249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053023" y="3745559"/>
            <a:ext cx="3731439" cy="7856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>
              <a:lnSpc>
                <a:spcPct val="130000"/>
              </a:lnSpc>
            </a:pPr>
            <a:endParaRPr lang="zh-CN" altLang="en-US" sz="1066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053023" y="4443517"/>
            <a:ext cx="3731439" cy="7856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>
              <a:lnSpc>
                <a:spcPct val="130000"/>
              </a:lnSpc>
            </a:pPr>
            <a:endParaRPr lang="zh-CN" altLang="en-US" sz="1066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53023" y="5178219"/>
            <a:ext cx="4039237" cy="812492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000019" y="2330066"/>
            <a:ext cx="1843612" cy="461435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1" rIns="91402" bIns="45701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添加标题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616364" y="3345496"/>
            <a:ext cx="1211000" cy="2132207"/>
            <a:chOff x="5615422" y="3345495"/>
            <a:chExt cx="1211373" cy="2132206"/>
          </a:xfrm>
        </p:grpSpPr>
        <p:grpSp>
          <p:nvGrpSpPr>
            <p:cNvPr id="5" name="组合 10"/>
            <p:cNvGrpSpPr/>
            <p:nvPr/>
          </p:nvGrpSpPr>
          <p:grpSpPr>
            <a:xfrm>
              <a:off x="5615422" y="3379246"/>
              <a:ext cx="1211373" cy="2060941"/>
              <a:chOff x="5979346" y="3516214"/>
              <a:chExt cx="847449" cy="2060941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6448732" y="3516214"/>
                <a:ext cx="33257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flipV="1">
                <a:off x="6095206" y="4182396"/>
                <a:ext cx="687967" cy="168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 flipV="1">
                <a:off x="5979346" y="5568121"/>
                <a:ext cx="803827" cy="9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flipV="1">
                <a:off x="6022968" y="4920560"/>
                <a:ext cx="803827" cy="9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椭圆 97"/>
            <p:cNvSpPr/>
            <p:nvPr/>
          </p:nvSpPr>
          <p:spPr>
            <a:xfrm>
              <a:off x="6740975" y="3345495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6726463" y="4024476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6726463" y="4749307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34077" y="5410200"/>
              <a:ext cx="67501" cy="6750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/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7814841" y="2314499"/>
            <a:ext cx="3798569" cy="785626"/>
          </a:xfrm>
          <a:prstGeom prst="rect">
            <a:avLst/>
          </a:prstGeom>
          <a:noFill/>
        </p:spPr>
        <p:txBody>
          <a:bodyPr wrap="square" lIns="91402" tIns="45701" rIns="91402" bIns="4570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您的内容打在这里，或者通过复制您的文本后，您的内容打在这里，或者通过复制您的文本后，</a:t>
            </a:r>
          </a:p>
          <a:p>
            <a:pPr algn="ctr">
              <a:lnSpc>
                <a:spcPct val="130000"/>
              </a:lnSpc>
            </a:pPr>
            <a:endParaRPr lang="zh-CN" altLang="en-US" sz="106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23799" r="7235" b="16813"/>
          <a:stretch/>
        </p:blipFill>
        <p:spPr>
          <a:xfrm>
            <a:off x="798845" y="2242495"/>
            <a:ext cx="5181335" cy="3490399"/>
          </a:xfrm>
          <a:prstGeom prst="rect">
            <a:avLst/>
          </a:prstGeom>
        </p:spPr>
      </p:pic>
      <p:sp>
        <p:nvSpPr>
          <p:cNvPr id="80" name="Freeform 71"/>
          <p:cNvSpPr>
            <a:spLocks/>
          </p:cNvSpPr>
          <p:nvPr/>
        </p:nvSpPr>
        <p:spPr bwMode="auto">
          <a:xfrm>
            <a:off x="5782674" y="3153488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01</a:t>
            </a:r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  <p:sp>
        <p:nvSpPr>
          <p:cNvPr id="113" name="Freeform 71"/>
          <p:cNvSpPr>
            <a:spLocks/>
          </p:cNvSpPr>
          <p:nvPr/>
        </p:nvSpPr>
        <p:spPr bwMode="auto">
          <a:xfrm>
            <a:off x="5616364" y="3840635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02</a:t>
            </a:r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endParaRPr lang="zh-CN" altLang="en-US" sz="2133" dirty="0"/>
          </a:p>
        </p:txBody>
      </p:sp>
      <p:sp>
        <p:nvSpPr>
          <p:cNvPr id="114" name="Freeform 71"/>
          <p:cNvSpPr>
            <a:spLocks/>
          </p:cNvSpPr>
          <p:nvPr/>
        </p:nvSpPr>
        <p:spPr bwMode="auto">
          <a:xfrm>
            <a:off x="5435541" y="4527779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03</a:t>
            </a:r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endParaRPr lang="zh-CN" altLang="en-US" sz="2133" dirty="0"/>
          </a:p>
        </p:txBody>
      </p:sp>
      <p:sp>
        <p:nvSpPr>
          <p:cNvPr id="118" name="Freeform 71"/>
          <p:cNvSpPr>
            <a:spLocks/>
          </p:cNvSpPr>
          <p:nvPr/>
        </p:nvSpPr>
        <p:spPr bwMode="auto">
          <a:xfrm>
            <a:off x="5248912" y="5214923"/>
            <a:ext cx="714886" cy="400710"/>
          </a:xfrm>
          <a:custGeom>
            <a:avLst/>
            <a:gdLst>
              <a:gd name="T0" fmla="*/ 24 w 152"/>
              <a:gd name="T1" fmla="*/ 0 h 110"/>
              <a:gd name="T2" fmla="*/ 152 w 152"/>
              <a:gd name="T3" fmla="*/ 0 h 110"/>
              <a:gd name="T4" fmla="*/ 126 w 152"/>
              <a:gd name="T5" fmla="*/ 110 h 110"/>
              <a:gd name="T6" fmla="*/ 0 w 152"/>
              <a:gd name="T7" fmla="*/ 110 h 110"/>
              <a:gd name="T8" fmla="*/ 24 w 152"/>
              <a:gd name="T9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10">
                <a:moveTo>
                  <a:pt x="24" y="0"/>
                </a:moveTo>
                <a:lnTo>
                  <a:pt x="152" y="0"/>
                </a:lnTo>
                <a:lnTo>
                  <a:pt x="126" y="110"/>
                </a:lnTo>
                <a:lnTo>
                  <a:pt x="0" y="11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4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02" tIns="45701" rIns="91402" bIns="45701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133" dirty="0">
                <a:solidFill>
                  <a:schemeClr val="bg1">
                    <a:lumMod val="95000"/>
                  </a:schemeClr>
                </a:solidFill>
                <a:latin typeface="方正大黑_GBK" pitchFamily="65" charset="-122"/>
                <a:ea typeface="方正大黑_GBK" pitchFamily="65" charset="-122"/>
              </a:rPr>
              <a:t>04</a:t>
            </a:r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  <a:p>
            <a:pPr algn="ctr"/>
            <a:endParaRPr lang="zh-CN" altLang="en-US" sz="2133" dirty="0">
              <a:solidFill>
                <a:schemeClr val="bg1">
                  <a:lumMod val="95000"/>
                </a:schemeClr>
              </a:solidFill>
              <a:latin typeface="方正大黑_GBK" pitchFamily="65" charset="-122"/>
              <a:ea typeface="方正大黑_GBK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05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20" grpId="0"/>
      <p:bldP spid="122" grpId="0"/>
      <p:bldP spid="130" grpId="0"/>
      <p:bldP spid="131" grpId="0"/>
      <p:bldP spid="139" grpId="0"/>
      <p:bldP spid="161" grpId="0"/>
      <p:bldP spid="80" grpId="0" animBg="1"/>
      <p:bldP spid="113" grpId="0" animBg="1"/>
      <p:bldP spid="114" grpId="0" animBg="1"/>
      <p:bldP spid="1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68420" y="1942824"/>
            <a:ext cx="4830032" cy="4039531"/>
            <a:chOff x="6268472" y="1942824"/>
            <a:chExt cx="4831523" cy="4039530"/>
          </a:xfrm>
        </p:grpSpPr>
        <p:sp>
          <p:nvSpPr>
            <p:cNvPr id="6" name="Freeform 11"/>
            <p:cNvSpPr/>
            <p:nvPr/>
          </p:nvSpPr>
          <p:spPr bwMode="auto">
            <a:xfrm>
              <a:off x="7641912" y="2865795"/>
              <a:ext cx="3357094" cy="1790858"/>
            </a:xfrm>
            <a:custGeom>
              <a:avLst/>
              <a:gdLst>
                <a:gd name="T0" fmla="*/ 374 w 2320"/>
                <a:gd name="T1" fmla="*/ 611 h 1237"/>
                <a:gd name="T2" fmla="*/ 846 w 2320"/>
                <a:gd name="T3" fmla="*/ 313 h 1237"/>
                <a:gd name="T4" fmla="*/ 1265 w 2320"/>
                <a:gd name="T5" fmla="*/ 14 h 1237"/>
                <a:gd name="T6" fmla="*/ 1597 w 2320"/>
                <a:gd name="T7" fmla="*/ 279 h 1237"/>
                <a:gd name="T8" fmla="*/ 2199 w 2320"/>
                <a:gd name="T9" fmla="*/ 554 h 1237"/>
                <a:gd name="T10" fmla="*/ 2051 w 2320"/>
                <a:gd name="T11" fmla="*/ 1014 h 1237"/>
                <a:gd name="T12" fmla="*/ 1780 w 2320"/>
                <a:gd name="T13" fmla="*/ 1054 h 1237"/>
                <a:gd name="T14" fmla="*/ 1303 w 2320"/>
                <a:gd name="T15" fmla="*/ 1237 h 1237"/>
                <a:gd name="T16" fmla="*/ 815 w 2320"/>
                <a:gd name="T17" fmla="*/ 1083 h 1237"/>
                <a:gd name="T18" fmla="*/ 200 w 2320"/>
                <a:gd name="T19" fmla="*/ 953 h 1237"/>
                <a:gd name="T20" fmla="*/ 374 w 2320"/>
                <a:gd name="T21" fmla="*/ 611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0" h="1237">
                  <a:moveTo>
                    <a:pt x="374" y="611"/>
                  </a:moveTo>
                  <a:cubicBezTo>
                    <a:pt x="374" y="611"/>
                    <a:pt x="268" y="269"/>
                    <a:pt x="846" y="313"/>
                  </a:cubicBezTo>
                  <a:cubicBezTo>
                    <a:pt x="846" y="313"/>
                    <a:pt x="904" y="0"/>
                    <a:pt x="1265" y="14"/>
                  </a:cubicBezTo>
                  <a:cubicBezTo>
                    <a:pt x="1265" y="14"/>
                    <a:pt x="1592" y="24"/>
                    <a:pt x="1597" y="279"/>
                  </a:cubicBezTo>
                  <a:cubicBezTo>
                    <a:pt x="1597" y="279"/>
                    <a:pt x="2031" y="187"/>
                    <a:pt x="2199" y="554"/>
                  </a:cubicBezTo>
                  <a:cubicBezTo>
                    <a:pt x="2199" y="554"/>
                    <a:pt x="2320" y="869"/>
                    <a:pt x="2051" y="1014"/>
                  </a:cubicBezTo>
                  <a:cubicBezTo>
                    <a:pt x="2051" y="1014"/>
                    <a:pt x="1912" y="1085"/>
                    <a:pt x="1780" y="1054"/>
                  </a:cubicBezTo>
                  <a:cubicBezTo>
                    <a:pt x="1780" y="1054"/>
                    <a:pt x="1646" y="1225"/>
                    <a:pt x="1303" y="1237"/>
                  </a:cubicBezTo>
                  <a:cubicBezTo>
                    <a:pt x="1303" y="1237"/>
                    <a:pt x="972" y="1237"/>
                    <a:pt x="815" y="1083"/>
                  </a:cubicBezTo>
                  <a:cubicBezTo>
                    <a:pt x="815" y="1083"/>
                    <a:pt x="383" y="1184"/>
                    <a:pt x="200" y="953"/>
                  </a:cubicBezTo>
                  <a:cubicBezTo>
                    <a:pt x="200" y="953"/>
                    <a:pt x="0" y="685"/>
                    <a:pt x="374" y="61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8857444" y="3517629"/>
              <a:ext cx="504941" cy="687332"/>
            </a:xfrm>
            <a:custGeom>
              <a:avLst/>
              <a:gdLst>
                <a:gd name="T0" fmla="*/ 322 w 349"/>
                <a:gd name="T1" fmla="*/ 291 h 475"/>
                <a:gd name="T2" fmla="*/ 223 w 349"/>
                <a:gd name="T3" fmla="*/ 436 h 475"/>
                <a:gd name="T4" fmla="*/ 125 w 349"/>
                <a:gd name="T5" fmla="*/ 435 h 475"/>
                <a:gd name="T6" fmla="*/ 27 w 349"/>
                <a:gd name="T7" fmla="*/ 290 h 475"/>
                <a:gd name="T8" fmla="*/ 76 w 349"/>
                <a:gd name="T9" fmla="*/ 218 h 475"/>
                <a:gd name="T10" fmla="*/ 126 w 349"/>
                <a:gd name="T11" fmla="*/ 218 h 475"/>
                <a:gd name="T12" fmla="*/ 124 w 349"/>
                <a:gd name="T13" fmla="*/ 203 h 475"/>
                <a:gd name="T14" fmla="*/ 124 w 349"/>
                <a:gd name="T15" fmla="*/ 34 h 475"/>
                <a:gd name="T16" fmla="*/ 137 w 349"/>
                <a:gd name="T17" fmla="*/ 0 h 475"/>
                <a:gd name="T18" fmla="*/ 224 w 349"/>
                <a:gd name="T19" fmla="*/ 0 h 475"/>
                <a:gd name="T20" fmla="*/ 237 w 349"/>
                <a:gd name="T21" fmla="*/ 34 h 475"/>
                <a:gd name="T22" fmla="*/ 237 w 349"/>
                <a:gd name="T23" fmla="*/ 203 h 475"/>
                <a:gd name="T24" fmla="*/ 235 w 349"/>
                <a:gd name="T25" fmla="*/ 218 h 475"/>
                <a:gd name="T26" fmla="*/ 272 w 349"/>
                <a:gd name="T27" fmla="*/ 218 h 475"/>
                <a:gd name="T28" fmla="*/ 322 w 349"/>
                <a:gd name="T29" fmla="*/ 2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9" h="475">
                  <a:moveTo>
                    <a:pt x="322" y="291"/>
                  </a:moveTo>
                  <a:cubicBezTo>
                    <a:pt x="294" y="331"/>
                    <a:pt x="250" y="396"/>
                    <a:pt x="223" y="436"/>
                  </a:cubicBezTo>
                  <a:cubicBezTo>
                    <a:pt x="196" y="475"/>
                    <a:pt x="152" y="475"/>
                    <a:pt x="125" y="435"/>
                  </a:cubicBezTo>
                  <a:cubicBezTo>
                    <a:pt x="98" y="396"/>
                    <a:pt x="54" y="330"/>
                    <a:pt x="27" y="290"/>
                  </a:cubicBezTo>
                  <a:cubicBezTo>
                    <a:pt x="0" y="250"/>
                    <a:pt x="22" y="218"/>
                    <a:pt x="76" y="218"/>
                  </a:cubicBezTo>
                  <a:cubicBezTo>
                    <a:pt x="91" y="218"/>
                    <a:pt x="108" y="218"/>
                    <a:pt x="126" y="218"/>
                  </a:cubicBezTo>
                  <a:cubicBezTo>
                    <a:pt x="125" y="214"/>
                    <a:pt x="124" y="209"/>
                    <a:pt x="124" y="20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15"/>
                    <a:pt x="130" y="0"/>
                    <a:pt x="13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7" y="15"/>
                    <a:pt x="237" y="3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7" y="209"/>
                    <a:pt x="236" y="214"/>
                    <a:pt x="235" y="218"/>
                  </a:cubicBezTo>
                  <a:cubicBezTo>
                    <a:pt x="249" y="218"/>
                    <a:pt x="261" y="218"/>
                    <a:pt x="272" y="218"/>
                  </a:cubicBezTo>
                  <a:cubicBezTo>
                    <a:pt x="327" y="218"/>
                    <a:pt x="349" y="251"/>
                    <a:pt x="322" y="2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" name="Freeform 14"/>
            <p:cNvSpPr/>
            <p:nvPr/>
          </p:nvSpPr>
          <p:spPr bwMode="auto">
            <a:xfrm>
              <a:off x="9401556" y="3502939"/>
              <a:ext cx="503105" cy="687332"/>
            </a:xfrm>
            <a:custGeom>
              <a:avLst/>
              <a:gdLst>
                <a:gd name="T0" fmla="*/ 272 w 348"/>
                <a:gd name="T1" fmla="*/ 257 h 475"/>
                <a:gd name="T2" fmla="*/ 235 w 348"/>
                <a:gd name="T3" fmla="*/ 257 h 475"/>
                <a:gd name="T4" fmla="*/ 237 w 348"/>
                <a:gd name="T5" fmla="*/ 272 h 475"/>
                <a:gd name="T6" fmla="*/ 237 w 348"/>
                <a:gd name="T7" fmla="*/ 441 h 475"/>
                <a:gd name="T8" fmla="*/ 224 w 348"/>
                <a:gd name="T9" fmla="*/ 475 h 475"/>
                <a:gd name="T10" fmla="*/ 137 w 348"/>
                <a:gd name="T11" fmla="*/ 475 h 475"/>
                <a:gd name="T12" fmla="*/ 124 w 348"/>
                <a:gd name="T13" fmla="*/ 441 h 475"/>
                <a:gd name="T14" fmla="*/ 124 w 348"/>
                <a:gd name="T15" fmla="*/ 272 h 475"/>
                <a:gd name="T16" fmla="*/ 125 w 348"/>
                <a:gd name="T17" fmla="*/ 257 h 475"/>
                <a:gd name="T18" fmla="*/ 76 w 348"/>
                <a:gd name="T19" fmla="*/ 257 h 475"/>
                <a:gd name="T20" fmla="*/ 27 w 348"/>
                <a:gd name="T21" fmla="*/ 185 h 475"/>
                <a:gd name="T22" fmla="*/ 125 w 348"/>
                <a:gd name="T23" fmla="*/ 40 h 475"/>
                <a:gd name="T24" fmla="*/ 223 w 348"/>
                <a:gd name="T25" fmla="*/ 39 h 475"/>
                <a:gd name="T26" fmla="*/ 321 w 348"/>
                <a:gd name="T27" fmla="*/ 184 h 475"/>
                <a:gd name="T28" fmla="*/ 272 w 348"/>
                <a:gd name="T29" fmla="*/ 25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475">
                  <a:moveTo>
                    <a:pt x="272" y="257"/>
                  </a:moveTo>
                  <a:cubicBezTo>
                    <a:pt x="261" y="257"/>
                    <a:pt x="249" y="257"/>
                    <a:pt x="235" y="257"/>
                  </a:cubicBezTo>
                  <a:cubicBezTo>
                    <a:pt x="236" y="261"/>
                    <a:pt x="237" y="266"/>
                    <a:pt x="237" y="272"/>
                  </a:cubicBezTo>
                  <a:cubicBezTo>
                    <a:pt x="237" y="441"/>
                    <a:pt x="237" y="441"/>
                    <a:pt x="237" y="441"/>
                  </a:cubicBezTo>
                  <a:cubicBezTo>
                    <a:pt x="237" y="460"/>
                    <a:pt x="231" y="475"/>
                    <a:pt x="224" y="475"/>
                  </a:cubicBezTo>
                  <a:cubicBezTo>
                    <a:pt x="137" y="475"/>
                    <a:pt x="137" y="475"/>
                    <a:pt x="137" y="475"/>
                  </a:cubicBezTo>
                  <a:cubicBezTo>
                    <a:pt x="130" y="475"/>
                    <a:pt x="124" y="460"/>
                    <a:pt x="124" y="44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66"/>
                    <a:pt x="125" y="261"/>
                    <a:pt x="125" y="257"/>
                  </a:cubicBezTo>
                  <a:cubicBezTo>
                    <a:pt x="107" y="257"/>
                    <a:pt x="90" y="257"/>
                    <a:pt x="76" y="257"/>
                  </a:cubicBezTo>
                  <a:cubicBezTo>
                    <a:pt x="22" y="257"/>
                    <a:pt x="0" y="225"/>
                    <a:pt x="27" y="185"/>
                  </a:cubicBezTo>
                  <a:cubicBezTo>
                    <a:pt x="54" y="145"/>
                    <a:pt x="98" y="79"/>
                    <a:pt x="125" y="40"/>
                  </a:cubicBezTo>
                  <a:cubicBezTo>
                    <a:pt x="152" y="0"/>
                    <a:pt x="196" y="0"/>
                    <a:pt x="223" y="39"/>
                  </a:cubicBezTo>
                  <a:cubicBezTo>
                    <a:pt x="250" y="79"/>
                    <a:pt x="294" y="144"/>
                    <a:pt x="321" y="184"/>
                  </a:cubicBezTo>
                  <a:cubicBezTo>
                    <a:pt x="348" y="224"/>
                    <a:pt x="326" y="257"/>
                    <a:pt x="272" y="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8851323" y="3529258"/>
              <a:ext cx="504941" cy="687332"/>
            </a:xfrm>
            <a:custGeom>
              <a:avLst/>
              <a:gdLst>
                <a:gd name="T0" fmla="*/ 322 w 349"/>
                <a:gd name="T1" fmla="*/ 291 h 475"/>
                <a:gd name="T2" fmla="*/ 223 w 349"/>
                <a:gd name="T3" fmla="*/ 436 h 475"/>
                <a:gd name="T4" fmla="*/ 125 w 349"/>
                <a:gd name="T5" fmla="*/ 435 h 475"/>
                <a:gd name="T6" fmla="*/ 27 w 349"/>
                <a:gd name="T7" fmla="*/ 290 h 475"/>
                <a:gd name="T8" fmla="*/ 76 w 349"/>
                <a:gd name="T9" fmla="*/ 218 h 475"/>
                <a:gd name="T10" fmla="*/ 126 w 349"/>
                <a:gd name="T11" fmla="*/ 218 h 475"/>
                <a:gd name="T12" fmla="*/ 124 w 349"/>
                <a:gd name="T13" fmla="*/ 203 h 475"/>
                <a:gd name="T14" fmla="*/ 124 w 349"/>
                <a:gd name="T15" fmla="*/ 34 h 475"/>
                <a:gd name="T16" fmla="*/ 137 w 349"/>
                <a:gd name="T17" fmla="*/ 0 h 475"/>
                <a:gd name="T18" fmla="*/ 224 w 349"/>
                <a:gd name="T19" fmla="*/ 0 h 475"/>
                <a:gd name="T20" fmla="*/ 237 w 349"/>
                <a:gd name="T21" fmla="*/ 34 h 475"/>
                <a:gd name="T22" fmla="*/ 237 w 349"/>
                <a:gd name="T23" fmla="*/ 203 h 475"/>
                <a:gd name="T24" fmla="*/ 235 w 349"/>
                <a:gd name="T25" fmla="*/ 218 h 475"/>
                <a:gd name="T26" fmla="*/ 272 w 349"/>
                <a:gd name="T27" fmla="*/ 218 h 475"/>
                <a:gd name="T28" fmla="*/ 322 w 349"/>
                <a:gd name="T29" fmla="*/ 2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9" h="475">
                  <a:moveTo>
                    <a:pt x="322" y="291"/>
                  </a:moveTo>
                  <a:cubicBezTo>
                    <a:pt x="294" y="331"/>
                    <a:pt x="250" y="396"/>
                    <a:pt x="223" y="436"/>
                  </a:cubicBezTo>
                  <a:cubicBezTo>
                    <a:pt x="196" y="475"/>
                    <a:pt x="152" y="475"/>
                    <a:pt x="125" y="435"/>
                  </a:cubicBezTo>
                  <a:cubicBezTo>
                    <a:pt x="98" y="396"/>
                    <a:pt x="54" y="330"/>
                    <a:pt x="27" y="290"/>
                  </a:cubicBezTo>
                  <a:cubicBezTo>
                    <a:pt x="0" y="250"/>
                    <a:pt x="22" y="218"/>
                    <a:pt x="76" y="218"/>
                  </a:cubicBezTo>
                  <a:cubicBezTo>
                    <a:pt x="91" y="218"/>
                    <a:pt x="108" y="218"/>
                    <a:pt x="126" y="218"/>
                  </a:cubicBezTo>
                  <a:cubicBezTo>
                    <a:pt x="125" y="214"/>
                    <a:pt x="124" y="209"/>
                    <a:pt x="124" y="203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15"/>
                    <a:pt x="130" y="0"/>
                    <a:pt x="137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7" y="15"/>
                    <a:pt x="237" y="3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7" y="209"/>
                    <a:pt x="236" y="214"/>
                    <a:pt x="235" y="218"/>
                  </a:cubicBezTo>
                  <a:cubicBezTo>
                    <a:pt x="249" y="218"/>
                    <a:pt x="261" y="218"/>
                    <a:pt x="272" y="218"/>
                  </a:cubicBezTo>
                  <a:cubicBezTo>
                    <a:pt x="327" y="218"/>
                    <a:pt x="349" y="251"/>
                    <a:pt x="32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" name="Freeform 16"/>
            <p:cNvSpPr/>
            <p:nvPr/>
          </p:nvSpPr>
          <p:spPr bwMode="auto">
            <a:xfrm>
              <a:off x="9395436" y="3514568"/>
              <a:ext cx="503717" cy="687332"/>
            </a:xfrm>
            <a:custGeom>
              <a:avLst/>
              <a:gdLst>
                <a:gd name="T0" fmla="*/ 272 w 348"/>
                <a:gd name="T1" fmla="*/ 257 h 475"/>
                <a:gd name="T2" fmla="*/ 235 w 348"/>
                <a:gd name="T3" fmla="*/ 257 h 475"/>
                <a:gd name="T4" fmla="*/ 237 w 348"/>
                <a:gd name="T5" fmla="*/ 272 h 475"/>
                <a:gd name="T6" fmla="*/ 237 w 348"/>
                <a:gd name="T7" fmla="*/ 441 h 475"/>
                <a:gd name="T8" fmla="*/ 224 w 348"/>
                <a:gd name="T9" fmla="*/ 475 h 475"/>
                <a:gd name="T10" fmla="*/ 137 w 348"/>
                <a:gd name="T11" fmla="*/ 475 h 475"/>
                <a:gd name="T12" fmla="*/ 124 w 348"/>
                <a:gd name="T13" fmla="*/ 441 h 475"/>
                <a:gd name="T14" fmla="*/ 124 w 348"/>
                <a:gd name="T15" fmla="*/ 272 h 475"/>
                <a:gd name="T16" fmla="*/ 125 w 348"/>
                <a:gd name="T17" fmla="*/ 257 h 475"/>
                <a:gd name="T18" fmla="*/ 76 w 348"/>
                <a:gd name="T19" fmla="*/ 257 h 475"/>
                <a:gd name="T20" fmla="*/ 27 w 348"/>
                <a:gd name="T21" fmla="*/ 185 h 475"/>
                <a:gd name="T22" fmla="*/ 125 w 348"/>
                <a:gd name="T23" fmla="*/ 40 h 475"/>
                <a:gd name="T24" fmla="*/ 223 w 348"/>
                <a:gd name="T25" fmla="*/ 39 h 475"/>
                <a:gd name="T26" fmla="*/ 321 w 348"/>
                <a:gd name="T27" fmla="*/ 184 h 475"/>
                <a:gd name="T28" fmla="*/ 272 w 348"/>
                <a:gd name="T29" fmla="*/ 257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8" h="475">
                  <a:moveTo>
                    <a:pt x="272" y="257"/>
                  </a:moveTo>
                  <a:cubicBezTo>
                    <a:pt x="261" y="257"/>
                    <a:pt x="249" y="257"/>
                    <a:pt x="235" y="257"/>
                  </a:cubicBezTo>
                  <a:cubicBezTo>
                    <a:pt x="236" y="261"/>
                    <a:pt x="237" y="266"/>
                    <a:pt x="237" y="272"/>
                  </a:cubicBezTo>
                  <a:cubicBezTo>
                    <a:pt x="237" y="441"/>
                    <a:pt x="237" y="441"/>
                    <a:pt x="237" y="441"/>
                  </a:cubicBezTo>
                  <a:cubicBezTo>
                    <a:pt x="237" y="460"/>
                    <a:pt x="231" y="475"/>
                    <a:pt x="224" y="475"/>
                  </a:cubicBezTo>
                  <a:cubicBezTo>
                    <a:pt x="137" y="475"/>
                    <a:pt x="137" y="475"/>
                    <a:pt x="137" y="475"/>
                  </a:cubicBezTo>
                  <a:cubicBezTo>
                    <a:pt x="130" y="475"/>
                    <a:pt x="124" y="460"/>
                    <a:pt x="124" y="441"/>
                  </a:cubicBezTo>
                  <a:cubicBezTo>
                    <a:pt x="124" y="272"/>
                    <a:pt x="124" y="272"/>
                    <a:pt x="124" y="272"/>
                  </a:cubicBezTo>
                  <a:cubicBezTo>
                    <a:pt x="124" y="266"/>
                    <a:pt x="125" y="261"/>
                    <a:pt x="125" y="257"/>
                  </a:cubicBezTo>
                  <a:cubicBezTo>
                    <a:pt x="107" y="257"/>
                    <a:pt x="90" y="257"/>
                    <a:pt x="76" y="257"/>
                  </a:cubicBezTo>
                  <a:cubicBezTo>
                    <a:pt x="22" y="257"/>
                    <a:pt x="0" y="225"/>
                    <a:pt x="27" y="185"/>
                  </a:cubicBezTo>
                  <a:cubicBezTo>
                    <a:pt x="54" y="145"/>
                    <a:pt x="98" y="79"/>
                    <a:pt x="125" y="40"/>
                  </a:cubicBezTo>
                  <a:cubicBezTo>
                    <a:pt x="152" y="0"/>
                    <a:pt x="196" y="0"/>
                    <a:pt x="223" y="39"/>
                  </a:cubicBezTo>
                  <a:cubicBezTo>
                    <a:pt x="250" y="79"/>
                    <a:pt x="294" y="144"/>
                    <a:pt x="321" y="184"/>
                  </a:cubicBezTo>
                  <a:cubicBezTo>
                    <a:pt x="348" y="224"/>
                    <a:pt x="326" y="257"/>
                    <a:pt x="272" y="2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1" name="Freeform 17"/>
            <p:cNvSpPr/>
            <p:nvPr/>
          </p:nvSpPr>
          <p:spPr bwMode="auto">
            <a:xfrm>
              <a:off x="6849920" y="2178463"/>
              <a:ext cx="398445" cy="242984"/>
            </a:xfrm>
            <a:custGeom>
              <a:avLst/>
              <a:gdLst>
                <a:gd name="T0" fmla="*/ 0 w 651"/>
                <a:gd name="T1" fmla="*/ 2 h 397"/>
                <a:gd name="T2" fmla="*/ 3 w 651"/>
                <a:gd name="T3" fmla="*/ 390 h 397"/>
                <a:gd name="T4" fmla="*/ 644 w 651"/>
                <a:gd name="T5" fmla="*/ 397 h 397"/>
                <a:gd name="T6" fmla="*/ 651 w 651"/>
                <a:gd name="T7" fmla="*/ 0 h 397"/>
                <a:gd name="T8" fmla="*/ 0 w 651"/>
                <a:gd name="T9" fmla="*/ 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397">
                  <a:moveTo>
                    <a:pt x="0" y="2"/>
                  </a:moveTo>
                  <a:lnTo>
                    <a:pt x="3" y="390"/>
                  </a:lnTo>
                  <a:lnTo>
                    <a:pt x="644" y="397"/>
                  </a:lnTo>
                  <a:lnTo>
                    <a:pt x="65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6799731" y="2458170"/>
              <a:ext cx="509226" cy="85075"/>
            </a:xfrm>
            <a:custGeom>
              <a:avLst/>
              <a:gdLst>
                <a:gd name="T0" fmla="*/ 0 w 832"/>
                <a:gd name="T1" fmla="*/ 139 h 139"/>
                <a:gd name="T2" fmla="*/ 832 w 832"/>
                <a:gd name="T3" fmla="*/ 137 h 139"/>
                <a:gd name="T4" fmla="*/ 737 w 832"/>
                <a:gd name="T5" fmla="*/ 0 h 139"/>
                <a:gd name="T6" fmla="*/ 82 w 832"/>
                <a:gd name="T7" fmla="*/ 4 h 139"/>
                <a:gd name="T8" fmla="*/ 0 w 832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2" h="139">
                  <a:moveTo>
                    <a:pt x="0" y="139"/>
                  </a:moveTo>
                  <a:lnTo>
                    <a:pt x="832" y="137"/>
                  </a:lnTo>
                  <a:lnTo>
                    <a:pt x="737" y="0"/>
                  </a:lnTo>
                  <a:lnTo>
                    <a:pt x="82" y="4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3" name="Freeform 19"/>
            <p:cNvSpPr>
              <a:spLocks noEditPoints="1"/>
            </p:cNvSpPr>
            <p:nvPr/>
          </p:nvSpPr>
          <p:spPr bwMode="auto">
            <a:xfrm>
              <a:off x="6829722" y="2162550"/>
              <a:ext cx="438840" cy="274810"/>
            </a:xfrm>
            <a:custGeom>
              <a:avLst/>
              <a:gdLst>
                <a:gd name="T0" fmla="*/ 288 w 303"/>
                <a:gd name="T1" fmla="*/ 0 h 190"/>
                <a:gd name="T2" fmla="*/ 15 w 303"/>
                <a:gd name="T3" fmla="*/ 0 h 190"/>
                <a:gd name="T4" fmla="*/ 0 w 303"/>
                <a:gd name="T5" fmla="*/ 16 h 190"/>
                <a:gd name="T6" fmla="*/ 0 w 303"/>
                <a:gd name="T7" fmla="*/ 174 h 190"/>
                <a:gd name="T8" fmla="*/ 15 w 303"/>
                <a:gd name="T9" fmla="*/ 190 h 190"/>
                <a:gd name="T10" fmla="*/ 288 w 303"/>
                <a:gd name="T11" fmla="*/ 190 h 190"/>
                <a:gd name="T12" fmla="*/ 303 w 303"/>
                <a:gd name="T13" fmla="*/ 174 h 190"/>
                <a:gd name="T14" fmla="*/ 303 w 303"/>
                <a:gd name="T15" fmla="*/ 16 h 190"/>
                <a:gd name="T16" fmla="*/ 288 w 303"/>
                <a:gd name="T17" fmla="*/ 0 h 190"/>
                <a:gd name="T18" fmla="*/ 279 w 303"/>
                <a:gd name="T19" fmla="*/ 168 h 190"/>
                <a:gd name="T20" fmla="*/ 23 w 303"/>
                <a:gd name="T21" fmla="*/ 168 h 190"/>
                <a:gd name="T22" fmla="*/ 23 w 303"/>
                <a:gd name="T23" fmla="*/ 20 h 190"/>
                <a:gd name="T24" fmla="*/ 279 w 303"/>
                <a:gd name="T25" fmla="*/ 20 h 190"/>
                <a:gd name="T26" fmla="*/ 279 w 303"/>
                <a:gd name="T27" fmla="*/ 16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3" h="190">
                  <a:moveTo>
                    <a:pt x="28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3"/>
                    <a:pt x="7" y="190"/>
                    <a:pt x="15" y="190"/>
                  </a:cubicBezTo>
                  <a:cubicBezTo>
                    <a:pt x="288" y="190"/>
                    <a:pt x="288" y="190"/>
                    <a:pt x="288" y="190"/>
                  </a:cubicBezTo>
                  <a:cubicBezTo>
                    <a:pt x="296" y="190"/>
                    <a:pt x="303" y="183"/>
                    <a:pt x="303" y="174"/>
                  </a:cubicBezTo>
                  <a:cubicBezTo>
                    <a:pt x="303" y="16"/>
                    <a:pt x="303" y="16"/>
                    <a:pt x="303" y="16"/>
                  </a:cubicBezTo>
                  <a:cubicBezTo>
                    <a:pt x="303" y="7"/>
                    <a:pt x="296" y="0"/>
                    <a:pt x="288" y="0"/>
                  </a:cubicBezTo>
                  <a:close/>
                  <a:moveTo>
                    <a:pt x="279" y="168"/>
                  </a:moveTo>
                  <a:cubicBezTo>
                    <a:pt x="23" y="168"/>
                    <a:pt x="23" y="168"/>
                    <a:pt x="23" y="168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79" y="20"/>
                    <a:pt x="279" y="20"/>
                    <a:pt x="279" y="20"/>
                  </a:cubicBezTo>
                  <a:lnTo>
                    <a:pt x="279" y="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4" name="Freeform 20"/>
            <p:cNvSpPr>
              <a:spLocks noEditPoints="1"/>
            </p:cNvSpPr>
            <p:nvPr/>
          </p:nvSpPr>
          <p:spPr bwMode="auto">
            <a:xfrm>
              <a:off x="6788102" y="2450825"/>
              <a:ext cx="537992" cy="93644"/>
            </a:xfrm>
            <a:custGeom>
              <a:avLst/>
              <a:gdLst>
                <a:gd name="T0" fmla="*/ 370 w 372"/>
                <a:gd name="T1" fmla="*/ 65 h 65"/>
                <a:gd name="T2" fmla="*/ 371 w 372"/>
                <a:gd name="T3" fmla="*/ 65 h 65"/>
                <a:gd name="T4" fmla="*/ 372 w 372"/>
                <a:gd name="T5" fmla="*/ 65 h 65"/>
                <a:gd name="T6" fmla="*/ 327 w 372"/>
                <a:gd name="T7" fmla="*/ 0 h 65"/>
                <a:gd name="T8" fmla="*/ 34 w 372"/>
                <a:gd name="T9" fmla="*/ 0 h 65"/>
                <a:gd name="T10" fmla="*/ 0 w 372"/>
                <a:gd name="T11" fmla="*/ 65 h 65"/>
                <a:gd name="T12" fmla="*/ 1 w 372"/>
                <a:gd name="T13" fmla="*/ 65 h 65"/>
                <a:gd name="T14" fmla="*/ 2 w 372"/>
                <a:gd name="T15" fmla="*/ 65 h 65"/>
                <a:gd name="T16" fmla="*/ 370 w 372"/>
                <a:gd name="T17" fmla="*/ 65 h 65"/>
                <a:gd name="T18" fmla="*/ 146 w 372"/>
                <a:gd name="T19" fmla="*/ 57 h 65"/>
                <a:gd name="T20" fmla="*/ 151 w 372"/>
                <a:gd name="T21" fmla="*/ 48 h 65"/>
                <a:gd name="T22" fmla="*/ 217 w 372"/>
                <a:gd name="T23" fmla="*/ 49 h 65"/>
                <a:gd name="T24" fmla="*/ 223 w 372"/>
                <a:gd name="T25" fmla="*/ 57 h 65"/>
                <a:gd name="T26" fmla="*/ 146 w 372"/>
                <a:gd name="T27" fmla="*/ 57 h 65"/>
                <a:gd name="T28" fmla="*/ 50 w 372"/>
                <a:gd name="T29" fmla="*/ 9 h 65"/>
                <a:gd name="T30" fmla="*/ 309 w 372"/>
                <a:gd name="T31" fmla="*/ 9 h 65"/>
                <a:gd name="T32" fmla="*/ 332 w 372"/>
                <a:gd name="T33" fmla="*/ 41 h 65"/>
                <a:gd name="T34" fmla="*/ 34 w 372"/>
                <a:gd name="T35" fmla="*/ 41 h 65"/>
                <a:gd name="T36" fmla="*/ 50 w 372"/>
                <a:gd name="T37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2" h="65">
                  <a:moveTo>
                    <a:pt x="370" y="65"/>
                  </a:moveTo>
                  <a:cubicBezTo>
                    <a:pt x="370" y="65"/>
                    <a:pt x="370" y="65"/>
                    <a:pt x="371" y="65"/>
                  </a:cubicBezTo>
                  <a:cubicBezTo>
                    <a:pt x="372" y="65"/>
                    <a:pt x="372" y="65"/>
                    <a:pt x="372" y="65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2" y="65"/>
                    <a:pt x="2" y="65"/>
                  </a:cubicBezTo>
                  <a:lnTo>
                    <a:pt x="370" y="65"/>
                  </a:lnTo>
                  <a:close/>
                  <a:moveTo>
                    <a:pt x="146" y="57"/>
                  </a:moveTo>
                  <a:cubicBezTo>
                    <a:pt x="151" y="48"/>
                    <a:pt x="151" y="48"/>
                    <a:pt x="151" y="48"/>
                  </a:cubicBezTo>
                  <a:cubicBezTo>
                    <a:pt x="217" y="49"/>
                    <a:pt x="217" y="49"/>
                    <a:pt x="217" y="49"/>
                  </a:cubicBezTo>
                  <a:cubicBezTo>
                    <a:pt x="223" y="57"/>
                    <a:pt x="223" y="57"/>
                    <a:pt x="223" y="57"/>
                  </a:cubicBezTo>
                  <a:lnTo>
                    <a:pt x="146" y="57"/>
                  </a:lnTo>
                  <a:close/>
                  <a:moveTo>
                    <a:pt x="50" y="9"/>
                  </a:moveTo>
                  <a:cubicBezTo>
                    <a:pt x="309" y="9"/>
                    <a:pt x="309" y="9"/>
                    <a:pt x="309" y="9"/>
                  </a:cubicBezTo>
                  <a:cubicBezTo>
                    <a:pt x="332" y="41"/>
                    <a:pt x="332" y="41"/>
                    <a:pt x="332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50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5" name="Freeform 21"/>
            <p:cNvSpPr/>
            <p:nvPr/>
          </p:nvSpPr>
          <p:spPr bwMode="auto">
            <a:xfrm>
              <a:off x="6785042" y="2557934"/>
              <a:ext cx="544112" cy="25706"/>
            </a:xfrm>
            <a:custGeom>
              <a:avLst/>
              <a:gdLst>
                <a:gd name="T0" fmla="*/ 373 w 376"/>
                <a:gd name="T1" fmla="*/ 0 h 18"/>
                <a:gd name="T2" fmla="*/ 3 w 376"/>
                <a:gd name="T3" fmla="*/ 0 h 18"/>
                <a:gd name="T4" fmla="*/ 0 w 376"/>
                <a:gd name="T5" fmla="*/ 9 h 18"/>
                <a:gd name="T6" fmla="*/ 4 w 376"/>
                <a:gd name="T7" fmla="*/ 18 h 18"/>
                <a:gd name="T8" fmla="*/ 372 w 376"/>
                <a:gd name="T9" fmla="*/ 18 h 18"/>
                <a:gd name="T10" fmla="*/ 376 w 376"/>
                <a:gd name="T11" fmla="*/ 9 h 18"/>
                <a:gd name="T12" fmla="*/ 373 w 37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8">
                  <a:moveTo>
                    <a:pt x="37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5"/>
                    <a:pt x="0" y="9"/>
                  </a:cubicBezTo>
                  <a:cubicBezTo>
                    <a:pt x="0" y="14"/>
                    <a:pt x="2" y="18"/>
                    <a:pt x="4" y="18"/>
                  </a:cubicBezTo>
                  <a:cubicBezTo>
                    <a:pt x="372" y="18"/>
                    <a:pt x="372" y="18"/>
                    <a:pt x="372" y="18"/>
                  </a:cubicBezTo>
                  <a:cubicBezTo>
                    <a:pt x="374" y="18"/>
                    <a:pt x="376" y="14"/>
                    <a:pt x="376" y="9"/>
                  </a:cubicBezTo>
                  <a:cubicBezTo>
                    <a:pt x="376" y="5"/>
                    <a:pt x="375" y="1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6622849" y="1942824"/>
              <a:ext cx="868499" cy="868499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18 h 600"/>
                <a:gd name="T12" fmla="*/ 18 w 600"/>
                <a:gd name="T13" fmla="*/ 300 h 600"/>
                <a:gd name="T14" fmla="*/ 300 w 600"/>
                <a:gd name="T15" fmla="*/ 582 h 600"/>
                <a:gd name="T16" fmla="*/ 582 w 600"/>
                <a:gd name="T17" fmla="*/ 300 h 600"/>
                <a:gd name="T18" fmla="*/ 300 w 600"/>
                <a:gd name="T19" fmla="*/ 1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5" y="600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600" y="135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18"/>
                  </a:moveTo>
                  <a:cubicBezTo>
                    <a:pt x="144" y="18"/>
                    <a:pt x="18" y="145"/>
                    <a:pt x="18" y="300"/>
                  </a:cubicBezTo>
                  <a:cubicBezTo>
                    <a:pt x="18" y="455"/>
                    <a:pt x="144" y="582"/>
                    <a:pt x="300" y="582"/>
                  </a:cubicBezTo>
                  <a:cubicBezTo>
                    <a:pt x="455" y="582"/>
                    <a:pt x="582" y="455"/>
                    <a:pt x="582" y="300"/>
                  </a:cubicBezTo>
                  <a:cubicBezTo>
                    <a:pt x="582" y="145"/>
                    <a:pt x="455" y="18"/>
                    <a:pt x="30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7" name="Freeform 23"/>
            <p:cNvSpPr/>
            <p:nvPr/>
          </p:nvSpPr>
          <p:spPr bwMode="auto">
            <a:xfrm>
              <a:off x="6535938" y="3469889"/>
              <a:ext cx="308473" cy="503717"/>
            </a:xfrm>
            <a:custGeom>
              <a:avLst/>
              <a:gdLst>
                <a:gd name="T0" fmla="*/ 0 w 504"/>
                <a:gd name="T1" fmla="*/ 723 h 823"/>
                <a:gd name="T2" fmla="*/ 45 w 504"/>
                <a:gd name="T3" fmla="*/ 0 h 823"/>
                <a:gd name="T4" fmla="*/ 504 w 504"/>
                <a:gd name="T5" fmla="*/ 7 h 823"/>
                <a:gd name="T6" fmla="*/ 492 w 504"/>
                <a:gd name="T7" fmla="*/ 811 h 823"/>
                <a:gd name="T8" fmla="*/ 166 w 504"/>
                <a:gd name="T9" fmla="*/ 823 h 823"/>
                <a:gd name="T10" fmla="*/ 0 w 504"/>
                <a:gd name="T11" fmla="*/ 7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823">
                  <a:moveTo>
                    <a:pt x="0" y="723"/>
                  </a:moveTo>
                  <a:lnTo>
                    <a:pt x="45" y="0"/>
                  </a:lnTo>
                  <a:lnTo>
                    <a:pt x="504" y="7"/>
                  </a:lnTo>
                  <a:lnTo>
                    <a:pt x="492" y="811"/>
                  </a:lnTo>
                  <a:lnTo>
                    <a:pt x="166" y="823"/>
                  </a:lnTo>
                  <a:lnTo>
                    <a:pt x="0" y="723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6521861" y="3439286"/>
              <a:ext cx="361722" cy="568594"/>
            </a:xfrm>
            <a:custGeom>
              <a:avLst/>
              <a:gdLst>
                <a:gd name="T0" fmla="*/ 203 w 250"/>
                <a:gd name="T1" fmla="*/ 0 h 393"/>
                <a:gd name="T2" fmla="*/ 47 w 250"/>
                <a:gd name="T3" fmla="*/ 0 h 393"/>
                <a:gd name="T4" fmla="*/ 0 w 250"/>
                <a:gd name="T5" fmla="*/ 47 h 393"/>
                <a:gd name="T6" fmla="*/ 0 w 250"/>
                <a:gd name="T7" fmla="*/ 346 h 393"/>
                <a:gd name="T8" fmla="*/ 47 w 250"/>
                <a:gd name="T9" fmla="*/ 393 h 393"/>
                <a:gd name="T10" fmla="*/ 203 w 250"/>
                <a:gd name="T11" fmla="*/ 393 h 393"/>
                <a:gd name="T12" fmla="*/ 250 w 250"/>
                <a:gd name="T13" fmla="*/ 346 h 393"/>
                <a:gd name="T14" fmla="*/ 250 w 250"/>
                <a:gd name="T15" fmla="*/ 47 h 393"/>
                <a:gd name="T16" fmla="*/ 203 w 250"/>
                <a:gd name="T17" fmla="*/ 0 h 393"/>
                <a:gd name="T18" fmla="*/ 100 w 250"/>
                <a:gd name="T19" fmla="*/ 51 h 393"/>
                <a:gd name="T20" fmla="*/ 164 w 250"/>
                <a:gd name="T21" fmla="*/ 51 h 393"/>
                <a:gd name="T22" fmla="*/ 170 w 250"/>
                <a:gd name="T23" fmla="*/ 56 h 393"/>
                <a:gd name="T24" fmla="*/ 164 w 250"/>
                <a:gd name="T25" fmla="*/ 62 h 393"/>
                <a:gd name="T26" fmla="*/ 100 w 250"/>
                <a:gd name="T27" fmla="*/ 62 h 393"/>
                <a:gd name="T28" fmla="*/ 94 w 250"/>
                <a:gd name="T29" fmla="*/ 56 h 393"/>
                <a:gd name="T30" fmla="*/ 100 w 250"/>
                <a:gd name="T31" fmla="*/ 51 h 393"/>
                <a:gd name="T32" fmla="*/ 41 w 250"/>
                <a:gd name="T33" fmla="*/ 47 h 393"/>
                <a:gd name="T34" fmla="*/ 50 w 250"/>
                <a:gd name="T35" fmla="*/ 37 h 393"/>
                <a:gd name="T36" fmla="*/ 60 w 250"/>
                <a:gd name="T37" fmla="*/ 47 h 393"/>
                <a:gd name="T38" fmla="*/ 50 w 250"/>
                <a:gd name="T39" fmla="*/ 56 h 393"/>
                <a:gd name="T40" fmla="*/ 41 w 250"/>
                <a:gd name="T41" fmla="*/ 47 h 393"/>
                <a:gd name="T42" fmla="*/ 152 w 250"/>
                <a:gd name="T43" fmla="*/ 347 h 393"/>
                <a:gd name="T44" fmla="*/ 112 w 250"/>
                <a:gd name="T45" fmla="*/ 347 h 393"/>
                <a:gd name="T46" fmla="*/ 109 w 250"/>
                <a:gd name="T47" fmla="*/ 344 h 393"/>
                <a:gd name="T48" fmla="*/ 112 w 250"/>
                <a:gd name="T49" fmla="*/ 340 h 393"/>
                <a:gd name="T50" fmla="*/ 152 w 250"/>
                <a:gd name="T51" fmla="*/ 340 h 393"/>
                <a:gd name="T52" fmla="*/ 155 w 250"/>
                <a:gd name="T53" fmla="*/ 344 h 393"/>
                <a:gd name="T54" fmla="*/ 152 w 250"/>
                <a:gd name="T55" fmla="*/ 347 h 393"/>
                <a:gd name="T56" fmla="*/ 205 w 250"/>
                <a:gd name="T57" fmla="*/ 307 h 393"/>
                <a:gd name="T58" fmla="*/ 53 w 250"/>
                <a:gd name="T59" fmla="*/ 307 h 393"/>
                <a:gd name="T60" fmla="*/ 53 w 250"/>
                <a:gd name="T61" fmla="*/ 85 h 393"/>
                <a:gd name="T62" fmla="*/ 205 w 250"/>
                <a:gd name="T63" fmla="*/ 85 h 393"/>
                <a:gd name="T64" fmla="*/ 205 w 250"/>
                <a:gd name="T65" fmla="*/ 30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0" h="393">
                  <a:moveTo>
                    <a:pt x="203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72"/>
                    <a:pt x="21" y="393"/>
                    <a:pt x="47" y="393"/>
                  </a:cubicBezTo>
                  <a:cubicBezTo>
                    <a:pt x="203" y="393"/>
                    <a:pt x="203" y="393"/>
                    <a:pt x="203" y="393"/>
                  </a:cubicBezTo>
                  <a:cubicBezTo>
                    <a:pt x="229" y="393"/>
                    <a:pt x="250" y="372"/>
                    <a:pt x="250" y="346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21"/>
                    <a:pt x="229" y="0"/>
                    <a:pt x="203" y="0"/>
                  </a:cubicBezTo>
                  <a:close/>
                  <a:moveTo>
                    <a:pt x="100" y="51"/>
                  </a:moveTo>
                  <a:cubicBezTo>
                    <a:pt x="164" y="51"/>
                    <a:pt x="164" y="51"/>
                    <a:pt x="164" y="51"/>
                  </a:cubicBezTo>
                  <a:cubicBezTo>
                    <a:pt x="167" y="51"/>
                    <a:pt x="170" y="54"/>
                    <a:pt x="170" y="56"/>
                  </a:cubicBezTo>
                  <a:cubicBezTo>
                    <a:pt x="170" y="59"/>
                    <a:pt x="167" y="62"/>
                    <a:pt x="164" y="62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97" y="62"/>
                    <a:pt x="94" y="59"/>
                    <a:pt x="94" y="56"/>
                  </a:cubicBezTo>
                  <a:cubicBezTo>
                    <a:pt x="94" y="54"/>
                    <a:pt x="97" y="51"/>
                    <a:pt x="100" y="51"/>
                  </a:cubicBezTo>
                  <a:close/>
                  <a:moveTo>
                    <a:pt x="41" y="47"/>
                  </a:moveTo>
                  <a:cubicBezTo>
                    <a:pt x="41" y="42"/>
                    <a:pt x="45" y="37"/>
                    <a:pt x="50" y="37"/>
                  </a:cubicBezTo>
                  <a:cubicBezTo>
                    <a:pt x="55" y="37"/>
                    <a:pt x="60" y="42"/>
                    <a:pt x="60" y="47"/>
                  </a:cubicBezTo>
                  <a:cubicBezTo>
                    <a:pt x="60" y="52"/>
                    <a:pt x="55" y="56"/>
                    <a:pt x="50" y="56"/>
                  </a:cubicBezTo>
                  <a:cubicBezTo>
                    <a:pt x="45" y="56"/>
                    <a:pt x="41" y="52"/>
                    <a:pt x="41" y="47"/>
                  </a:cubicBezTo>
                  <a:close/>
                  <a:moveTo>
                    <a:pt x="152" y="347"/>
                  </a:moveTo>
                  <a:cubicBezTo>
                    <a:pt x="112" y="347"/>
                    <a:pt x="112" y="347"/>
                    <a:pt x="112" y="347"/>
                  </a:cubicBezTo>
                  <a:cubicBezTo>
                    <a:pt x="110" y="347"/>
                    <a:pt x="109" y="346"/>
                    <a:pt x="109" y="344"/>
                  </a:cubicBezTo>
                  <a:cubicBezTo>
                    <a:pt x="109" y="342"/>
                    <a:pt x="110" y="340"/>
                    <a:pt x="112" y="340"/>
                  </a:cubicBezTo>
                  <a:cubicBezTo>
                    <a:pt x="152" y="340"/>
                    <a:pt x="152" y="340"/>
                    <a:pt x="152" y="340"/>
                  </a:cubicBezTo>
                  <a:cubicBezTo>
                    <a:pt x="154" y="340"/>
                    <a:pt x="155" y="342"/>
                    <a:pt x="155" y="344"/>
                  </a:cubicBezTo>
                  <a:cubicBezTo>
                    <a:pt x="155" y="346"/>
                    <a:pt x="154" y="347"/>
                    <a:pt x="152" y="347"/>
                  </a:cubicBezTo>
                  <a:close/>
                  <a:moveTo>
                    <a:pt x="205" y="307"/>
                  </a:moveTo>
                  <a:cubicBezTo>
                    <a:pt x="53" y="307"/>
                    <a:pt x="53" y="307"/>
                    <a:pt x="53" y="307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205" y="85"/>
                    <a:pt x="205" y="85"/>
                    <a:pt x="205" y="85"/>
                  </a:cubicBezTo>
                  <a:lnTo>
                    <a:pt x="205" y="3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6268472" y="3303411"/>
              <a:ext cx="868499" cy="868499"/>
            </a:xfrm>
            <a:custGeom>
              <a:avLst/>
              <a:gdLst>
                <a:gd name="T0" fmla="*/ 300 w 600"/>
                <a:gd name="T1" fmla="*/ 600 h 600"/>
                <a:gd name="T2" fmla="*/ 0 w 600"/>
                <a:gd name="T3" fmla="*/ 300 h 600"/>
                <a:gd name="T4" fmla="*/ 300 w 600"/>
                <a:gd name="T5" fmla="*/ 0 h 600"/>
                <a:gd name="T6" fmla="*/ 600 w 600"/>
                <a:gd name="T7" fmla="*/ 300 h 600"/>
                <a:gd name="T8" fmla="*/ 300 w 600"/>
                <a:gd name="T9" fmla="*/ 600 h 600"/>
                <a:gd name="T10" fmla="*/ 300 w 600"/>
                <a:gd name="T11" fmla="*/ 18 h 600"/>
                <a:gd name="T12" fmla="*/ 18 w 600"/>
                <a:gd name="T13" fmla="*/ 300 h 600"/>
                <a:gd name="T14" fmla="*/ 300 w 600"/>
                <a:gd name="T15" fmla="*/ 582 h 600"/>
                <a:gd name="T16" fmla="*/ 582 w 600"/>
                <a:gd name="T17" fmla="*/ 300 h 600"/>
                <a:gd name="T18" fmla="*/ 300 w 600"/>
                <a:gd name="T19" fmla="*/ 18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cubicBezTo>
                    <a:pt x="135" y="600"/>
                    <a:pt x="0" y="465"/>
                    <a:pt x="0" y="300"/>
                  </a:cubicBezTo>
                  <a:cubicBezTo>
                    <a:pt x="0" y="135"/>
                    <a:pt x="135" y="0"/>
                    <a:pt x="300" y="0"/>
                  </a:cubicBezTo>
                  <a:cubicBezTo>
                    <a:pt x="465" y="0"/>
                    <a:pt x="600" y="135"/>
                    <a:pt x="600" y="300"/>
                  </a:cubicBezTo>
                  <a:cubicBezTo>
                    <a:pt x="600" y="465"/>
                    <a:pt x="465" y="600"/>
                    <a:pt x="300" y="600"/>
                  </a:cubicBezTo>
                  <a:close/>
                  <a:moveTo>
                    <a:pt x="300" y="18"/>
                  </a:moveTo>
                  <a:cubicBezTo>
                    <a:pt x="145" y="18"/>
                    <a:pt x="18" y="145"/>
                    <a:pt x="18" y="300"/>
                  </a:cubicBezTo>
                  <a:cubicBezTo>
                    <a:pt x="18" y="455"/>
                    <a:pt x="145" y="582"/>
                    <a:pt x="300" y="582"/>
                  </a:cubicBezTo>
                  <a:cubicBezTo>
                    <a:pt x="455" y="582"/>
                    <a:pt x="582" y="455"/>
                    <a:pt x="582" y="300"/>
                  </a:cubicBezTo>
                  <a:cubicBezTo>
                    <a:pt x="582" y="145"/>
                    <a:pt x="455" y="18"/>
                    <a:pt x="30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0" name="Rectangle 26"/>
            <p:cNvSpPr>
              <a:spLocks noChangeArrowheads="1"/>
            </p:cNvSpPr>
            <p:nvPr/>
          </p:nvSpPr>
          <p:spPr bwMode="auto">
            <a:xfrm>
              <a:off x="6439234" y="4957782"/>
              <a:ext cx="253389" cy="1781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1" name="Freeform 27"/>
            <p:cNvSpPr>
              <a:spLocks noEditPoints="1"/>
            </p:cNvSpPr>
            <p:nvPr/>
          </p:nvSpPr>
          <p:spPr bwMode="auto">
            <a:xfrm>
              <a:off x="6428829" y="4949214"/>
              <a:ext cx="272362" cy="222786"/>
            </a:xfrm>
            <a:custGeom>
              <a:avLst/>
              <a:gdLst>
                <a:gd name="T0" fmla="*/ 174 w 188"/>
                <a:gd name="T1" fmla="*/ 0 h 154"/>
                <a:gd name="T2" fmla="*/ 14 w 188"/>
                <a:gd name="T3" fmla="*/ 0 h 154"/>
                <a:gd name="T4" fmla="*/ 0 w 188"/>
                <a:gd name="T5" fmla="*/ 14 h 154"/>
                <a:gd name="T6" fmla="*/ 0 w 188"/>
                <a:gd name="T7" fmla="*/ 123 h 154"/>
                <a:gd name="T8" fmla="*/ 14 w 188"/>
                <a:gd name="T9" fmla="*/ 137 h 154"/>
                <a:gd name="T10" fmla="*/ 77 w 188"/>
                <a:gd name="T11" fmla="*/ 137 h 154"/>
                <a:gd name="T12" fmla="*/ 77 w 188"/>
                <a:gd name="T13" fmla="*/ 147 h 154"/>
                <a:gd name="T14" fmla="*/ 17 w 188"/>
                <a:gd name="T15" fmla="*/ 147 h 154"/>
                <a:gd name="T16" fmla="*/ 14 w 188"/>
                <a:gd name="T17" fmla="*/ 150 h 154"/>
                <a:gd name="T18" fmla="*/ 17 w 188"/>
                <a:gd name="T19" fmla="*/ 154 h 154"/>
                <a:gd name="T20" fmla="*/ 171 w 188"/>
                <a:gd name="T21" fmla="*/ 154 h 154"/>
                <a:gd name="T22" fmla="*/ 175 w 188"/>
                <a:gd name="T23" fmla="*/ 150 h 154"/>
                <a:gd name="T24" fmla="*/ 171 w 188"/>
                <a:gd name="T25" fmla="*/ 147 h 154"/>
                <a:gd name="T26" fmla="*/ 119 w 188"/>
                <a:gd name="T27" fmla="*/ 147 h 154"/>
                <a:gd name="T28" fmla="*/ 119 w 188"/>
                <a:gd name="T29" fmla="*/ 137 h 154"/>
                <a:gd name="T30" fmla="*/ 174 w 188"/>
                <a:gd name="T31" fmla="*/ 137 h 154"/>
                <a:gd name="T32" fmla="*/ 188 w 188"/>
                <a:gd name="T33" fmla="*/ 123 h 154"/>
                <a:gd name="T34" fmla="*/ 188 w 188"/>
                <a:gd name="T35" fmla="*/ 14 h 154"/>
                <a:gd name="T36" fmla="*/ 174 w 188"/>
                <a:gd name="T37" fmla="*/ 0 h 154"/>
                <a:gd name="T38" fmla="*/ 178 w 188"/>
                <a:gd name="T39" fmla="*/ 113 h 154"/>
                <a:gd name="T40" fmla="*/ 166 w 188"/>
                <a:gd name="T41" fmla="*/ 125 h 154"/>
                <a:gd name="T42" fmla="*/ 23 w 188"/>
                <a:gd name="T43" fmla="*/ 125 h 154"/>
                <a:gd name="T44" fmla="*/ 11 w 188"/>
                <a:gd name="T45" fmla="*/ 113 h 154"/>
                <a:gd name="T46" fmla="*/ 11 w 188"/>
                <a:gd name="T47" fmla="*/ 21 h 154"/>
                <a:gd name="T48" fmla="*/ 23 w 188"/>
                <a:gd name="T49" fmla="*/ 9 h 154"/>
                <a:gd name="T50" fmla="*/ 166 w 188"/>
                <a:gd name="T51" fmla="*/ 9 h 154"/>
                <a:gd name="T52" fmla="*/ 178 w 188"/>
                <a:gd name="T53" fmla="*/ 21 h 154"/>
                <a:gd name="T54" fmla="*/ 178 w 188"/>
                <a:gd name="T55" fmla="*/ 1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154">
                  <a:moveTo>
                    <a:pt x="17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6" y="137"/>
                    <a:pt x="14" y="137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47"/>
                    <a:pt x="77" y="147"/>
                    <a:pt x="77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5" y="147"/>
                    <a:pt x="14" y="149"/>
                    <a:pt x="14" y="150"/>
                  </a:cubicBezTo>
                  <a:cubicBezTo>
                    <a:pt x="14" y="152"/>
                    <a:pt x="15" y="154"/>
                    <a:pt x="17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3" y="154"/>
                    <a:pt x="175" y="152"/>
                    <a:pt x="175" y="150"/>
                  </a:cubicBezTo>
                  <a:cubicBezTo>
                    <a:pt x="175" y="149"/>
                    <a:pt x="173" y="147"/>
                    <a:pt x="171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37"/>
                    <a:pt x="119" y="137"/>
                    <a:pt x="119" y="137"/>
                  </a:cubicBezTo>
                  <a:cubicBezTo>
                    <a:pt x="174" y="137"/>
                    <a:pt x="174" y="137"/>
                    <a:pt x="174" y="137"/>
                  </a:cubicBezTo>
                  <a:cubicBezTo>
                    <a:pt x="182" y="137"/>
                    <a:pt x="188" y="131"/>
                    <a:pt x="188" y="12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7"/>
                    <a:pt x="182" y="0"/>
                    <a:pt x="174" y="0"/>
                  </a:cubicBezTo>
                  <a:close/>
                  <a:moveTo>
                    <a:pt x="178" y="113"/>
                  </a:moveTo>
                  <a:cubicBezTo>
                    <a:pt x="178" y="120"/>
                    <a:pt x="173" y="125"/>
                    <a:pt x="166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16" y="125"/>
                    <a:pt x="11" y="120"/>
                    <a:pt x="11" y="113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4"/>
                    <a:pt x="16" y="9"/>
                    <a:pt x="23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73" y="9"/>
                    <a:pt x="178" y="14"/>
                    <a:pt x="178" y="21"/>
                  </a:cubicBezTo>
                  <a:lnTo>
                    <a:pt x="178" y="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2" name="Rectangle 28"/>
            <p:cNvSpPr>
              <a:spLocks noChangeArrowheads="1"/>
            </p:cNvSpPr>
            <p:nvPr/>
          </p:nvSpPr>
          <p:spPr bwMode="auto">
            <a:xfrm>
              <a:off x="6769129" y="4957782"/>
              <a:ext cx="253389" cy="1781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6759336" y="4949214"/>
              <a:ext cx="271750" cy="222786"/>
            </a:xfrm>
            <a:custGeom>
              <a:avLst/>
              <a:gdLst>
                <a:gd name="T0" fmla="*/ 174 w 188"/>
                <a:gd name="T1" fmla="*/ 0 h 154"/>
                <a:gd name="T2" fmla="*/ 14 w 188"/>
                <a:gd name="T3" fmla="*/ 0 h 154"/>
                <a:gd name="T4" fmla="*/ 0 w 188"/>
                <a:gd name="T5" fmla="*/ 14 h 154"/>
                <a:gd name="T6" fmla="*/ 0 w 188"/>
                <a:gd name="T7" fmla="*/ 123 h 154"/>
                <a:gd name="T8" fmla="*/ 14 w 188"/>
                <a:gd name="T9" fmla="*/ 137 h 154"/>
                <a:gd name="T10" fmla="*/ 76 w 188"/>
                <a:gd name="T11" fmla="*/ 137 h 154"/>
                <a:gd name="T12" fmla="*/ 76 w 188"/>
                <a:gd name="T13" fmla="*/ 147 h 154"/>
                <a:gd name="T14" fmla="*/ 17 w 188"/>
                <a:gd name="T15" fmla="*/ 147 h 154"/>
                <a:gd name="T16" fmla="*/ 14 w 188"/>
                <a:gd name="T17" fmla="*/ 150 h 154"/>
                <a:gd name="T18" fmla="*/ 17 w 188"/>
                <a:gd name="T19" fmla="*/ 154 h 154"/>
                <a:gd name="T20" fmla="*/ 171 w 188"/>
                <a:gd name="T21" fmla="*/ 154 h 154"/>
                <a:gd name="T22" fmla="*/ 175 w 188"/>
                <a:gd name="T23" fmla="*/ 150 h 154"/>
                <a:gd name="T24" fmla="*/ 171 w 188"/>
                <a:gd name="T25" fmla="*/ 147 h 154"/>
                <a:gd name="T26" fmla="*/ 118 w 188"/>
                <a:gd name="T27" fmla="*/ 147 h 154"/>
                <a:gd name="T28" fmla="*/ 118 w 188"/>
                <a:gd name="T29" fmla="*/ 137 h 154"/>
                <a:gd name="T30" fmla="*/ 174 w 188"/>
                <a:gd name="T31" fmla="*/ 137 h 154"/>
                <a:gd name="T32" fmla="*/ 188 w 188"/>
                <a:gd name="T33" fmla="*/ 123 h 154"/>
                <a:gd name="T34" fmla="*/ 188 w 188"/>
                <a:gd name="T35" fmla="*/ 14 h 154"/>
                <a:gd name="T36" fmla="*/ 174 w 188"/>
                <a:gd name="T37" fmla="*/ 0 h 154"/>
                <a:gd name="T38" fmla="*/ 178 w 188"/>
                <a:gd name="T39" fmla="*/ 113 h 154"/>
                <a:gd name="T40" fmla="*/ 166 w 188"/>
                <a:gd name="T41" fmla="*/ 125 h 154"/>
                <a:gd name="T42" fmla="*/ 23 w 188"/>
                <a:gd name="T43" fmla="*/ 125 h 154"/>
                <a:gd name="T44" fmla="*/ 10 w 188"/>
                <a:gd name="T45" fmla="*/ 113 h 154"/>
                <a:gd name="T46" fmla="*/ 10 w 188"/>
                <a:gd name="T47" fmla="*/ 21 h 154"/>
                <a:gd name="T48" fmla="*/ 23 w 188"/>
                <a:gd name="T49" fmla="*/ 9 h 154"/>
                <a:gd name="T50" fmla="*/ 166 w 188"/>
                <a:gd name="T51" fmla="*/ 9 h 154"/>
                <a:gd name="T52" fmla="*/ 178 w 188"/>
                <a:gd name="T53" fmla="*/ 21 h 154"/>
                <a:gd name="T54" fmla="*/ 178 w 188"/>
                <a:gd name="T55" fmla="*/ 11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8" h="154">
                  <a:moveTo>
                    <a:pt x="17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31"/>
                    <a:pt x="6" y="137"/>
                    <a:pt x="14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17" y="147"/>
                    <a:pt x="17" y="147"/>
                    <a:pt x="17" y="147"/>
                  </a:cubicBezTo>
                  <a:cubicBezTo>
                    <a:pt x="15" y="147"/>
                    <a:pt x="14" y="149"/>
                    <a:pt x="14" y="150"/>
                  </a:cubicBezTo>
                  <a:cubicBezTo>
                    <a:pt x="14" y="152"/>
                    <a:pt x="15" y="154"/>
                    <a:pt x="17" y="154"/>
                  </a:cubicBezTo>
                  <a:cubicBezTo>
                    <a:pt x="171" y="154"/>
                    <a:pt x="171" y="154"/>
                    <a:pt x="171" y="154"/>
                  </a:cubicBezTo>
                  <a:cubicBezTo>
                    <a:pt x="173" y="154"/>
                    <a:pt x="175" y="152"/>
                    <a:pt x="175" y="150"/>
                  </a:cubicBezTo>
                  <a:cubicBezTo>
                    <a:pt x="175" y="149"/>
                    <a:pt x="173" y="147"/>
                    <a:pt x="171" y="14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18" y="137"/>
                    <a:pt x="118" y="137"/>
                    <a:pt x="118" y="137"/>
                  </a:cubicBezTo>
                  <a:cubicBezTo>
                    <a:pt x="174" y="137"/>
                    <a:pt x="174" y="137"/>
                    <a:pt x="174" y="137"/>
                  </a:cubicBezTo>
                  <a:cubicBezTo>
                    <a:pt x="182" y="137"/>
                    <a:pt x="188" y="131"/>
                    <a:pt x="188" y="12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8" y="7"/>
                    <a:pt x="182" y="0"/>
                    <a:pt x="174" y="0"/>
                  </a:cubicBezTo>
                  <a:close/>
                  <a:moveTo>
                    <a:pt x="178" y="113"/>
                  </a:moveTo>
                  <a:cubicBezTo>
                    <a:pt x="178" y="120"/>
                    <a:pt x="172" y="125"/>
                    <a:pt x="166" y="125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16" y="125"/>
                    <a:pt x="10" y="120"/>
                    <a:pt x="10" y="113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4"/>
                    <a:pt x="16" y="9"/>
                    <a:pt x="23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72" y="9"/>
                    <a:pt x="178" y="14"/>
                    <a:pt x="178" y="21"/>
                  </a:cubicBezTo>
                  <a:lnTo>
                    <a:pt x="178" y="1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6426381" y="5272988"/>
              <a:ext cx="639592" cy="146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6563480" y="5167715"/>
              <a:ext cx="14689" cy="112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6" name="Rectangle 32"/>
            <p:cNvSpPr>
              <a:spLocks noChangeArrowheads="1"/>
            </p:cNvSpPr>
            <p:nvPr/>
          </p:nvSpPr>
          <p:spPr bwMode="auto">
            <a:xfrm>
              <a:off x="6892151" y="5167715"/>
              <a:ext cx="14689" cy="1126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7" name="Freeform 33"/>
            <p:cNvSpPr>
              <a:spLocks noEditPoints="1"/>
            </p:cNvSpPr>
            <p:nvPr/>
          </p:nvSpPr>
          <p:spPr bwMode="auto">
            <a:xfrm>
              <a:off x="6311928" y="4681136"/>
              <a:ext cx="868499" cy="867275"/>
            </a:xfrm>
            <a:custGeom>
              <a:avLst/>
              <a:gdLst>
                <a:gd name="T0" fmla="*/ 300 w 600"/>
                <a:gd name="T1" fmla="*/ 599 h 599"/>
                <a:gd name="T2" fmla="*/ 0 w 600"/>
                <a:gd name="T3" fmla="*/ 299 h 599"/>
                <a:gd name="T4" fmla="*/ 300 w 600"/>
                <a:gd name="T5" fmla="*/ 0 h 599"/>
                <a:gd name="T6" fmla="*/ 600 w 600"/>
                <a:gd name="T7" fmla="*/ 299 h 599"/>
                <a:gd name="T8" fmla="*/ 300 w 600"/>
                <a:gd name="T9" fmla="*/ 599 h 599"/>
                <a:gd name="T10" fmla="*/ 300 w 600"/>
                <a:gd name="T11" fmla="*/ 18 h 599"/>
                <a:gd name="T12" fmla="*/ 18 w 600"/>
                <a:gd name="T13" fmla="*/ 299 h 599"/>
                <a:gd name="T14" fmla="*/ 300 w 600"/>
                <a:gd name="T15" fmla="*/ 581 h 599"/>
                <a:gd name="T16" fmla="*/ 582 w 600"/>
                <a:gd name="T17" fmla="*/ 299 h 599"/>
                <a:gd name="T18" fmla="*/ 300 w 600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0" h="599">
                  <a:moveTo>
                    <a:pt x="300" y="599"/>
                  </a:moveTo>
                  <a:cubicBezTo>
                    <a:pt x="135" y="599"/>
                    <a:pt x="0" y="465"/>
                    <a:pt x="0" y="299"/>
                  </a:cubicBezTo>
                  <a:cubicBezTo>
                    <a:pt x="0" y="134"/>
                    <a:pt x="135" y="0"/>
                    <a:pt x="300" y="0"/>
                  </a:cubicBezTo>
                  <a:cubicBezTo>
                    <a:pt x="466" y="0"/>
                    <a:pt x="600" y="134"/>
                    <a:pt x="600" y="299"/>
                  </a:cubicBezTo>
                  <a:cubicBezTo>
                    <a:pt x="600" y="465"/>
                    <a:pt x="466" y="599"/>
                    <a:pt x="300" y="599"/>
                  </a:cubicBezTo>
                  <a:close/>
                  <a:moveTo>
                    <a:pt x="300" y="18"/>
                  </a:moveTo>
                  <a:cubicBezTo>
                    <a:pt x="145" y="18"/>
                    <a:pt x="18" y="144"/>
                    <a:pt x="18" y="299"/>
                  </a:cubicBezTo>
                  <a:cubicBezTo>
                    <a:pt x="18" y="455"/>
                    <a:pt x="145" y="581"/>
                    <a:pt x="300" y="581"/>
                  </a:cubicBezTo>
                  <a:cubicBezTo>
                    <a:pt x="456" y="581"/>
                    <a:pt x="582" y="455"/>
                    <a:pt x="582" y="299"/>
                  </a:cubicBezTo>
                  <a:cubicBezTo>
                    <a:pt x="582" y="144"/>
                    <a:pt x="456" y="18"/>
                    <a:pt x="300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7717194" y="5605943"/>
              <a:ext cx="475563" cy="126082"/>
            </a:xfrm>
            <a:custGeom>
              <a:avLst/>
              <a:gdLst>
                <a:gd name="T0" fmla="*/ 312 w 329"/>
                <a:gd name="T1" fmla="*/ 0 h 87"/>
                <a:gd name="T2" fmla="*/ 164 w 329"/>
                <a:gd name="T3" fmla="*/ 34 h 87"/>
                <a:gd name="T4" fmla="*/ 17 w 329"/>
                <a:gd name="T5" fmla="*/ 0 h 87"/>
                <a:gd name="T6" fmla="*/ 0 w 329"/>
                <a:gd name="T7" fmla="*/ 27 h 87"/>
                <a:gd name="T8" fmla="*/ 164 w 329"/>
                <a:gd name="T9" fmla="*/ 87 h 87"/>
                <a:gd name="T10" fmla="*/ 329 w 329"/>
                <a:gd name="T11" fmla="*/ 27 h 87"/>
                <a:gd name="T12" fmla="*/ 312 w 329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7">
                  <a:moveTo>
                    <a:pt x="312" y="0"/>
                  </a:moveTo>
                  <a:cubicBezTo>
                    <a:pt x="285" y="20"/>
                    <a:pt x="229" y="34"/>
                    <a:pt x="164" y="34"/>
                  </a:cubicBezTo>
                  <a:cubicBezTo>
                    <a:pt x="100" y="34"/>
                    <a:pt x="44" y="20"/>
                    <a:pt x="17" y="0"/>
                  </a:cubicBezTo>
                  <a:cubicBezTo>
                    <a:pt x="6" y="8"/>
                    <a:pt x="0" y="17"/>
                    <a:pt x="0" y="27"/>
                  </a:cubicBezTo>
                  <a:cubicBezTo>
                    <a:pt x="0" y="60"/>
                    <a:pt x="74" y="87"/>
                    <a:pt x="164" y="87"/>
                  </a:cubicBezTo>
                  <a:cubicBezTo>
                    <a:pt x="255" y="87"/>
                    <a:pt x="329" y="60"/>
                    <a:pt x="329" y="27"/>
                  </a:cubicBezTo>
                  <a:cubicBezTo>
                    <a:pt x="329" y="17"/>
                    <a:pt x="323" y="8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7717194" y="5490266"/>
              <a:ext cx="475563" cy="126082"/>
            </a:xfrm>
            <a:custGeom>
              <a:avLst/>
              <a:gdLst>
                <a:gd name="T0" fmla="*/ 312 w 329"/>
                <a:gd name="T1" fmla="*/ 0 h 87"/>
                <a:gd name="T2" fmla="*/ 164 w 329"/>
                <a:gd name="T3" fmla="*/ 33 h 87"/>
                <a:gd name="T4" fmla="*/ 17 w 329"/>
                <a:gd name="T5" fmla="*/ 0 h 87"/>
                <a:gd name="T6" fmla="*/ 0 w 329"/>
                <a:gd name="T7" fmla="*/ 27 h 87"/>
                <a:gd name="T8" fmla="*/ 164 w 329"/>
                <a:gd name="T9" fmla="*/ 87 h 87"/>
                <a:gd name="T10" fmla="*/ 329 w 329"/>
                <a:gd name="T11" fmla="*/ 27 h 87"/>
                <a:gd name="T12" fmla="*/ 312 w 329"/>
                <a:gd name="T13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87">
                  <a:moveTo>
                    <a:pt x="312" y="0"/>
                  </a:moveTo>
                  <a:cubicBezTo>
                    <a:pt x="285" y="20"/>
                    <a:pt x="229" y="33"/>
                    <a:pt x="164" y="33"/>
                  </a:cubicBezTo>
                  <a:cubicBezTo>
                    <a:pt x="100" y="33"/>
                    <a:pt x="44" y="20"/>
                    <a:pt x="17" y="0"/>
                  </a:cubicBezTo>
                  <a:cubicBezTo>
                    <a:pt x="6" y="8"/>
                    <a:pt x="0" y="17"/>
                    <a:pt x="0" y="27"/>
                  </a:cubicBezTo>
                  <a:cubicBezTo>
                    <a:pt x="0" y="60"/>
                    <a:pt x="74" y="87"/>
                    <a:pt x="164" y="87"/>
                  </a:cubicBezTo>
                  <a:cubicBezTo>
                    <a:pt x="255" y="87"/>
                    <a:pt x="329" y="60"/>
                    <a:pt x="329" y="27"/>
                  </a:cubicBezTo>
                  <a:cubicBezTo>
                    <a:pt x="329" y="17"/>
                    <a:pt x="323" y="8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0" name="Oval 36"/>
            <p:cNvSpPr>
              <a:spLocks noChangeArrowheads="1"/>
            </p:cNvSpPr>
            <p:nvPr/>
          </p:nvSpPr>
          <p:spPr bwMode="auto">
            <a:xfrm>
              <a:off x="7717194" y="5325012"/>
              <a:ext cx="475563" cy="1756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1" name="Freeform 37"/>
            <p:cNvSpPr>
              <a:spLocks noEditPoints="1"/>
            </p:cNvSpPr>
            <p:nvPr/>
          </p:nvSpPr>
          <p:spPr bwMode="auto">
            <a:xfrm>
              <a:off x="7521338" y="5094882"/>
              <a:ext cx="867275" cy="86727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18 h 599"/>
                <a:gd name="T12" fmla="*/ 18 w 599"/>
                <a:gd name="T13" fmla="*/ 300 h 599"/>
                <a:gd name="T14" fmla="*/ 299 w 599"/>
                <a:gd name="T15" fmla="*/ 581 h 599"/>
                <a:gd name="T16" fmla="*/ 581 w 599"/>
                <a:gd name="T17" fmla="*/ 300 h 599"/>
                <a:gd name="T18" fmla="*/ 299 w 599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4"/>
                    <a:pt x="134" y="0"/>
                    <a:pt x="299" y="0"/>
                  </a:cubicBezTo>
                  <a:cubicBezTo>
                    <a:pt x="465" y="0"/>
                    <a:pt x="599" y="134"/>
                    <a:pt x="599" y="300"/>
                  </a:cubicBezTo>
                  <a:cubicBezTo>
                    <a:pt x="599" y="465"/>
                    <a:pt x="465" y="599"/>
                    <a:pt x="299" y="599"/>
                  </a:cubicBezTo>
                  <a:close/>
                  <a:moveTo>
                    <a:pt x="299" y="18"/>
                  </a:moveTo>
                  <a:cubicBezTo>
                    <a:pt x="144" y="18"/>
                    <a:pt x="18" y="144"/>
                    <a:pt x="18" y="300"/>
                  </a:cubicBezTo>
                  <a:cubicBezTo>
                    <a:pt x="18" y="455"/>
                    <a:pt x="144" y="581"/>
                    <a:pt x="299" y="581"/>
                  </a:cubicBezTo>
                  <a:cubicBezTo>
                    <a:pt x="455" y="581"/>
                    <a:pt x="581" y="455"/>
                    <a:pt x="581" y="300"/>
                  </a:cubicBezTo>
                  <a:cubicBezTo>
                    <a:pt x="581" y="144"/>
                    <a:pt x="455" y="18"/>
                    <a:pt x="299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2" name="Freeform 38"/>
            <p:cNvSpPr>
              <a:spLocks noEditPoints="1"/>
            </p:cNvSpPr>
            <p:nvPr/>
          </p:nvSpPr>
          <p:spPr bwMode="auto">
            <a:xfrm>
              <a:off x="8870297" y="5094882"/>
              <a:ext cx="866663" cy="867275"/>
            </a:xfrm>
            <a:custGeom>
              <a:avLst/>
              <a:gdLst>
                <a:gd name="T0" fmla="*/ 299 w 599"/>
                <a:gd name="T1" fmla="*/ 599 h 599"/>
                <a:gd name="T2" fmla="*/ 0 w 599"/>
                <a:gd name="T3" fmla="*/ 300 h 599"/>
                <a:gd name="T4" fmla="*/ 299 w 599"/>
                <a:gd name="T5" fmla="*/ 0 h 599"/>
                <a:gd name="T6" fmla="*/ 599 w 599"/>
                <a:gd name="T7" fmla="*/ 300 h 599"/>
                <a:gd name="T8" fmla="*/ 299 w 599"/>
                <a:gd name="T9" fmla="*/ 599 h 599"/>
                <a:gd name="T10" fmla="*/ 299 w 599"/>
                <a:gd name="T11" fmla="*/ 18 h 599"/>
                <a:gd name="T12" fmla="*/ 18 w 599"/>
                <a:gd name="T13" fmla="*/ 300 h 599"/>
                <a:gd name="T14" fmla="*/ 299 w 599"/>
                <a:gd name="T15" fmla="*/ 581 h 599"/>
                <a:gd name="T16" fmla="*/ 581 w 599"/>
                <a:gd name="T17" fmla="*/ 300 h 599"/>
                <a:gd name="T18" fmla="*/ 299 w 599"/>
                <a:gd name="T19" fmla="*/ 18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9" h="599">
                  <a:moveTo>
                    <a:pt x="299" y="599"/>
                  </a:moveTo>
                  <a:cubicBezTo>
                    <a:pt x="134" y="599"/>
                    <a:pt x="0" y="465"/>
                    <a:pt x="0" y="300"/>
                  </a:cubicBezTo>
                  <a:cubicBezTo>
                    <a:pt x="0" y="134"/>
                    <a:pt x="134" y="0"/>
                    <a:pt x="299" y="0"/>
                  </a:cubicBezTo>
                  <a:cubicBezTo>
                    <a:pt x="465" y="0"/>
                    <a:pt x="599" y="134"/>
                    <a:pt x="599" y="300"/>
                  </a:cubicBezTo>
                  <a:cubicBezTo>
                    <a:pt x="599" y="465"/>
                    <a:pt x="465" y="599"/>
                    <a:pt x="299" y="599"/>
                  </a:cubicBezTo>
                  <a:close/>
                  <a:moveTo>
                    <a:pt x="299" y="18"/>
                  </a:moveTo>
                  <a:cubicBezTo>
                    <a:pt x="144" y="18"/>
                    <a:pt x="18" y="144"/>
                    <a:pt x="18" y="300"/>
                  </a:cubicBezTo>
                  <a:cubicBezTo>
                    <a:pt x="18" y="455"/>
                    <a:pt x="144" y="581"/>
                    <a:pt x="299" y="581"/>
                  </a:cubicBezTo>
                  <a:cubicBezTo>
                    <a:pt x="455" y="581"/>
                    <a:pt x="581" y="455"/>
                    <a:pt x="581" y="300"/>
                  </a:cubicBezTo>
                  <a:cubicBezTo>
                    <a:pt x="581" y="144"/>
                    <a:pt x="455" y="18"/>
                    <a:pt x="299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3" name="Freeform 39"/>
            <p:cNvSpPr>
              <a:spLocks noEditPoints="1"/>
            </p:cNvSpPr>
            <p:nvPr/>
          </p:nvSpPr>
          <p:spPr bwMode="auto">
            <a:xfrm>
              <a:off x="10071139" y="4953498"/>
              <a:ext cx="1028856" cy="1028856"/>
            </a:xfrm>
            <a:custGeom>
              <a:avLst/>
              <a:gdLst>
                <a:gd name="T0" fmla="*/ 355 w 711"/>
                <a:gd name="T1" fmla="*/ 711 h 711"/>
                <a:gd name="T2" fmla="*/ 0 w 711"/>
                <a:gd name="T3" fmla="*/ 356 h 711"/>
                <a:gd name="T4" fmla="*/ 355 w 711"/>
                <a:gd name="T5" fmla="*/ 0 h 711"/>
                <a:gd name="T6" fmla="*/ 711 w 711"/>
                <a:gd name="T7" fmla="*/ 356 h 711"/>
                <a:gd name="T8" fmla="*/ 355 w 711"/>
                <a:gd name="T9" fmla="*/ 711 h 711"/>
                <a:gd name="T10" fmla="*/ 355 w 711"/>
                <a:gd name="T11" fmla="*/ 22 h 711"/>
                <a:gd name="T12" fmla="*/ 21 w 711"/>
                <a:gd name="T13" fmla="*/ 356 h 711"/>
                <a:gd name="T14" fmla="*/ 355 w 711"/>
                <a:gd name="T15" fmla="*/ 690 h 711"/>
                <a:gd name="T16" fmla="*/ 689 w 711"/>
                <a:gd name="T17" fmla="*/ 356 h 711"/>
                <a:gd name="T18" fmla="*/ 355 w 711"/>
                <a:gd name="T19" fmla="*/ 2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355" y="711"/>
                  </a:moveTo>
                  <a:cubicBezTo>
                    <a:pt x="159" y="711"/>
                    <a:pt x="0" y="552"/>
                    <a:pt x="0" y="356"/>
                  </a:cubicBezTo>
                  <a:cubicBezTo>
                    <a:pt x="0" y="160"/>
                    <a:pt x="159" y="0"/>
                    <a:pt x="355" y="0"/>
                  </a:cubicBezTo>
                  <a:cubicBezTo>
                    <a:pt x="551" y="0"/>
                    <a:pt x="711" y="160"/>
                    <a:pt x="711" y="356"/>
                  </a:cubicBezTo>
                  <a:cubicBezTo>
                    <a:pt x="711" y="552"/>
                    <a:pt x="551" y="711"/>
                    <a:pt x="355" y="711"/>
                  </a:cubicBezTo>
                  <a:close/>
                  <a:moveTo>
                    <a:pt x="355" y="22"/>
                  </a:moveTo>
                  <a:cubicBezTo>
                    <a:pt x="171" y="22"/>
                    <a:pt x="21" y="171"/>
                    <a:pt x="21" y="356"/>
                  </a:cubicBezTo>
                  <a:cubicBezTo>
                    <a:pt x="21" y="540"/>
                    <a:pt x="171" y="690"/>
                    <a:pt x="355" y="690"/>
                  </a:cubicBezTo>
                  <a:cubicBezTo>
                    <a:pt x="540" y="690"/>
                    <a:pt x="689" y="540"/>
                    <a:pt x="689" y="356"/>
                  </a:cubicBezTo>
                  <a:cubicBezTo>
                    <a:pt x="689" y="171"/>
                    <a:pt x="540" y="22"/>
                    <a:pt x="355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10266383" y="5176284"/>
              <a:ext cx="493924" cy="351317"/>
            </a:xfrm>
            <a:custGeom>
              <a:avLst/>
              <a:gdLst>
                <a:gd name="T0" fmla="*/ 24 w 807"/>
                <a:gd name="T1" fmla="*/ 567 h 574"/>
                <a:gd name="T2" fmla="*/ 0 w 807"/>
                <a:gd name="T3" fmla="*/ 452 h 574"/>
                <a:gd name="T4" fmla="*/ 22 w 807"/>
                <a:gd name="T5" fmla="*/ 23 h 574"/>
                <a:gd name="T6" fmla="*/ 104 w 807"/>
                <a:gd name="T7" fmla="*/ 5 h 574"/>
                <a:gd name="T8" fmla="*/ 766 w 807"/>
                <a:gd name="T9" fmla="*/ 0 h 574"/>
                <a:gd name="T10" fmla="*/ 807 w 807"/>
                <a:gd name="T11" fmla="*/ 66 h 574"/>
                <a:gd name="T12" fmla="*/ 797 w 807"/>
                <a:gd name="T13" fmla="*/ 522 h 574"/>
                <a:gd name="T14" fmla="*/ 755 w 807"/>
                <a:gd name="T15" fmla="*/ 574 h 574"/>
                <a:gd name="T16" fmla="*/ 24 w 807"/>
                <a:gd name="T17" fmla="*/ 567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7" h="574">
                  <a:moveTo>
                    <a:pt x="24" y="567"/>
                  </a:moveTo>
                  <a:lnTo>
                    <a:pt x="0" y="452"/>
                  </a:lnTo>
                  <a:lnTo>
                    <a:pt x="22" y="23"/>
                  </a:lnTo>
                  <a:lnTo>
                    <a:pt x="104" y="5"/>
                  </a:lnTo>
                  <a:lnTo>
                    <a:pt x="766" y="0"/>
                  </a:lnTo>
                  <a:lnTo>
                    <a:pt x="807" y="66"/>
                  </a:lnTo>
                  <a:lnTo>
                    <a:pt x="797" y="522"/>
                  </a:lnTo>
                  <a:lnTo>
                    <a:pt x="755" y="574"/>
                  </a:lnTo>
                  <a:lnTo>
                    <a:pt x="24" y="56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10266383" y="5176284"/>
              <a:ext cx="493924" cy="351317"/>
            </a:xfrm>
            <a:custGeom>
              <a:avLst/>
              <a:gdLst>
                <a:gd name="T0" fmla="*/ 24 w 807"/>
                <a:gd name="T1" fmla="*/ 567 h 574"/>
                <a:gd name="T2" fmla="*/ 0 w 807"/>
                <a:gd name="T3" fmla="*/ 452 h 574"/>
                <a:gd name="T4" fmla="*/ 22 w 807"/>
                <a:gd name="T5" fmla="*/ 23 h 574"/>
                <a:gd name="T6" fmla="*/ 104 w 807"/>
                <a:gd name="T7" fmla="*/ 5 h 574"/>
                <a:gd name="T8" fmla="*/ 766 w 807"/>
                <a:gd name="T9" fmla="*/ 0 h 574"/>
                <a:gd name="T10" fmla="*/ 807 w 807"/>
                <a:gd name="T11" fmla="*/ 66 h 574"/>
                <a:gd name="T12" fmla="*/ 797 w 807"/>
                <a:gd name="T13" fmla="*/ 522 h 574"/>
                <a:gd name="T14" fmla="*/ 755 w 807"/>
                <a:gd name="T15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7" h="574">
                  <a:moveTo>
                    <a:pt x="24" y="567"/>
                  </a:moveTo>
                  <a:lnTo>
                    <a:pt x="0" y="452"/>
                  </a:lnTo>
                  <a:lnTo>
                    <a:pt x="22" y="23"/>
                  </a:lnTo>
                  <a:lnTo>
                    <a:pt x="104" y="5"/>
                  </a:lnTo>
                  <a:lnTo>
                    <a:pt x="766" y="0"/>
                  </a:lnTo>
                  <a:lnTo>
                    <a:pt x="807" y="66"/>
                  </a:lnTo>
                  <a:lnTo>
                    <a:pt x="797" y="522"/>
                  </a:lnTo>
                  <a:lnTo>
                    <a:pt x="755" y="5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6" name="Freeform 42"/>
            <p:cNvSpPr>
              <a:spLocks noEditPoints="1"/>
            </p:cNvSpPr>
            <p:nvPr/>
          </p:nvSpPr>
          <p:spPr bwMode="auto">
            <a:xfrm>
              <a:off x="10254754" y="5163431"/>
              <a:ext cx="519630" cy="422314"/>
            </a:xfrm>
            <a:custGeom>
              <a:avLst/>
              <a:gdLst>
                <a:gd name="T0" fmla="*/ 332 w 359"/>
                <a:gd name="T1" fmla="*/ 0 h 292"/>
                <a:gd name="T2" fmla="*/ 27 w 359"/>
                <a:gd name="T3" fmla="*/ 0 h 292"/>
                <a:gd name="T4" fmla="*/ 0 w 359"/>
                <a:gd name="T5" fmla="*/ 27 h 292"/>
                <a:gd name="T6" fmla="*/ 0 w 359"/>
                <a:gd name="T7" fmla="*/ 234 h 292"/>
                <a:gd name="T8" fmla="*/ 27 w 359"/>
                <a:gd name="T9" fmla="*/ 261 h 292"/>
                <a:gd name="T10" fmla="*/ 147 w 359"/>
                <a:gd name="T11" fmla="*/ 261 h 292"/>
                <a:gd name="T12" fmla="*/ 147 w 359"/>
                <a:gd name="T13" fmla="*/ 279 h 292"/>
                <a:gd name="T14" fmla="*/ 33 w 359"/>
                <a:gd name="T15" fmla="*/ 279 h 292"/>
                <a:gd name="T16" fmla="*/ 27 w 359"/>
                <a:gd name="T17" fmla="*/ 286 h 292"/>
                <a:gd name="T18" fmla="*/ 33 w 359"/>
                <a:gd name="T19" fmla="*/ 292 h 292"/>
                <a:gd name="T20" fmla="*/ 327 w 359"/>
                <a:gd name="T21" fmla="*/ 292 h 292"/>
                <a:gd name="T22" fmla="*/ 333 w 359"/>
                <a:gd name="T23" fmla="*/ 286 h 292"/>
                <a:gd name="T24" fmla="*/ 327 w 359"/>
                <a:gd name="T25" fmla="*/ 279 h 292"/>
                <a:gd name="T26" fmla="*/ 226 w 359"/>
                <a:gd name="T27" fmla="*/ 279 h 292"/>
                <a:gd name="T28" fmla="*/ 226 w 359"/>
                <a:gd name="T29" fmla="*/ 261 h 292"/>
                <a:gd name="T30" fmla="*/ 332 w 359"/>
                <a:gd name="T31" fmla="*/ 261 h 292"/>
                <a:gd name="T32" fmla="*/ 359 w 359"/>
                <a:gd name="T33" fmla="*/ 234 h 292"/>
                <a:gd name="T34" fmla="*/ 359 w 359"/>
                <a:gd name="T35" fmla="*/ 27 h 292"/>
                <a:gd name="T36" fmla="*/ 332 w 359"/>
                <a:gd name="T37" fmla="*/ 0 h 292"/>
                <a:gd name="T38" fmla="*/ 340 w 359"/>
                <a:gd name="T39" fmla="*/ 215 h 292"/>
                <a:gd name="T40" fmla="*/ 316 w 359"/>
                <a:gd name="T41" fmla="*/ 238 h 292"/>
                <a:gd name="T42" fmla="*/ 45 w 359"/>
                <a:gd name="T43" fmla="*/ 238 h 292"/>
                <a:gd name="T44" fmla="*/ 21 w 359"/>
                <a:gd name="T45" fmla="*/ 215 h 292"/>
                <a:gd name="T46" fmla="*/ 21 w 359"/>
                <a:gd name="T47" fmla="*/ 40 h 292"/>
                <a:gd name="T48" fmla="*/ 45 w 359"/>
                <a:gd name="T49" fmla="*/ 17 h 292"/>
                <a:gd name="T50" fmla="*/ 316 w 359"/>
                <a:gd name="T51" fmla="*/ 17 h 292"/>
                <a:gd name="T52" fmla="*/ 340 w 359"/>
                <a:gd name="T53" fmla="*/ 40 h 292"/>
                <a:gd name="T54" fmla="*/ 340 w 359"/>
                <a:gd name="T55" fmla="*/ 2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9" h="292">
                  <a:moveTo>
                    <a:pt x="33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49"/>
                    <a:pt x="12" y="261"/>
                    <a:pt x="27" y="261"/>
                  </a:cubicBezTo>
                  <a:cubicBezTo>
                    <a:pt x="147" y="261"/>
                    <a:pt x="147" y="261"/>
                    <a:pt x="147" y="261"/>
                  </a:cubicBezTo>
                  <a:cubicBezTo>
                    <a:pt x="147" y="279"/>
                    <a:pt x="147" y="279"/>
                    <a:pt x="147" y="279"/>
                  </a:cubicBezTo>
                  <a:cubicBezTo>
                    <a:pt x="33" y="279"/>
                    <a:pt x="33" y="279"/>
                    <a:pt x="33" y="279"/>
                  </a:cubicBezTo>
                  <a:cubicBezTo>
                    <a:pt x="30" y="279"/>
                    <a:pt x="27" y="282"/>
                    <a:pt x="27" y="286"/>
                  </a:cubicBezTo>
                  <a:cubicBezTo>
                    <a:pt x="27" y="289"/>
                    <a:pt x="30" y="292"/>
                    <a:pt x="33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30" y="292"/>
                    <a:pt x="333" y="289"/>
                    <a:pt x="333" y="286"/>
                  </a:cubicBezTo>
                  <a:cubicBezTo>
                    <a:pt x="333" y="282"/>
                    <a:pt x="330" y="279"/>
                    <a:pt x="327" y="279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61"/>
                    <a:pt x="226" y="261"/>
                    <a:pt x="226" y="261"/>
                  </a:cubicBezTo>
                  <a:cubicBezTo>
                    <a:pt x="332" y="261"/>
                    <a:pt x="332" y="261"/>
                    <a:pt x="332" y="261"/>
                  </a:cubicBezTo>
                  <a:cubicBezTo>
                    <a:pt x="347" y="261"/>
                    <a:pt x="359" y="249"/>
                    <a:pt x="359" y="234"/>
                  </a:cubicBezTo>
                  <a:cubicBezTo>
                    <a:pt x="359" y="27"/>
                    <a:pt x="359" y="27"/>
                    <a:pt x="359" y="27"/>
                  </a:cubicBezTo>
                  <a:cubicBezTo>
                    <a:pt x="359" y="12"/>
                    <a:pt x="347" y="0"/>
                    <a:pt x="332" y="0"/>
                  </a:cubicBezTo>
                  <a:close/>
                  <a:moveTo>
                    <a:pt x="340" y="215"/>
                  </a:moveTo>
                  <a:cubicBezTo>
                    <a:pt x="340" y="228"/>
                    <a:pt x="329" y="238"/>
                    <a:pt x="316" y="238"/>
                  </a:cubicBezTo>
                  <a:cubicBezTo>
                    <a:pt x="45" y="238"/>
                    <a:pt x="45" y="238"/>
                    <a:pt x="45" y="238"/>
                  </a:cubicBezTo>
                  <a:cubicBezTo>
                    <a:pt x="31" y="238"/>
                    <a:pt x="21" y="228"/>
                    <a:pt x="21" y="21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27"/>
                    <a:pt x="31" y="17"/>
                    <a:pt x="45" y="17"/>
                  </a:cubicBezTo>
                  <a:cubicBezTo>
                    <a:pt x="316" y="17"/>
                    <a:pt x="316" y="17"/>
                    <a:pt x="316" y="17"/>
                  </a:cubicBezTo>
                  <a:cubicBezTo>
                    <a:pt x="329" y="17"/>
                    <a:pt x="340" y="27"/>
                    <a:pt x="340" y="40"/>
                  </a:cubicBezTo>
                  <a:lnTo>
                    <a:pt x="340" y="2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7" name="Oval 43"/>
            <p:cNvSpPr>
              <a:spLocks noChangeArrowheads="1"/>
            </p:cNvSpPr>
            <p:nvPr/>
          </p:nvSpPr>
          <p:spPr bwMode="auto">
            <a:xfrm>
              <a:off x="10762755" y="5612064"/>
              <a:ext cx="101600" cy="97928"/>
            </a:xfrm>
            <a:prstGeom prst="ellipse">
              <a:avLst/>
            </a:prstGeom>
            <a:solidFill>
              <a:srgbClr val="B5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8" name="Freeform 44"/>
            <p:cNvSpPr/>
            <p:nvPr/>
          </p:nvSpPr>
          <p:spPr bwMode="auto">
            <a:xfrm>
              <a:off x="10712567" y="5372752"/>
              <a:ext cx="181779" cy="145056"/>
            </a:xfrm>
            <a:custGeom>
              <a:avLst/>
              <a:gdLst>
                <a:gd name="T0" fmla="*/ 4 w 297"/>
                <a:gd name="T1" fmla="*/ 237 h 237"/>
                <a:gd name="T2" fmla="*/ 0 w 297"/>
                <a:gd name="T3" fmla="*/ 0 h 237"/>
                <a:gd name="T4" fmla="*/ 295 w 297"/>
                <a:gd name="T5" fmla="*/ 8 h 237"/>
                <a:gd name="T6" fmla="*/ 297 w 297"/>
                <a:gd name="T7" fmla="*/ 237 h 237"/>
                <a:gd name="T8" fmla="*/ 4 w 297"/>
                <a:gd name="T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37">
                  <a:moveTo>
                    <a:pt x="4" y="237"/>
                  </a:moveTo>
                  <a:lnTo>
                    <a:pt x="0" y="0"/>
                  </a:lnTo>
                  <a:lnTo>
                    <a:pt x="295" y="8"/>
                  </a:lnTo>
                  <a:lnTo>
                    <a:pt x="297" y="237"/>
                  </a:lnTo>
                  <a:lnTo>
                    <a:pt x="4" y="237"/>
                  </a:lnTo>
                  <a:close/>
                </a:path>
              </a:pathLst>
            </a:custGeom>
            <a:solidFill>
              <a:srgbClr val="B5E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39" name="Freeform 45"/>
            <p:cNvSpPr>
              <a:spLocks noEditPoints="1"/>
            </p:cNvSpPr>
            <p:nvPr/>
          </p:nvSpPr>
          <p:spPr bwMode="auto">
            <a:xfrm>
              <a:off x="10686249" y="5307875"/>
              <a:ext cx="238700" cy="440064"/>
            </a:xfrm>
            <a:custGeom>
              <a:avLst/>
              <a:gdLst>
                <a:gd name="T0" fmla="*/ 83 w 165"/>
                <a:gd name="T1" fmla="*/ 0 h 304"/>
                <a:gd name="T2" fmla="*/ 0 w 165"/>
                <a:gd name="T3" fmla="*/ 69 h 304"/>
                <a:gd name="T4" fmla="*/ 0 w 165"/>
                <a:gd name="T5" fmla="*/ 236 h 304"/>
                <a:gd name="T6" fmla="*/ 83 w 165"/>
                <a:gd name="T7" fmla="*/ 304 h 304"/>
                <a:gd name="T8" fmla="*/ 165 w 165"/>
                <a:gd name="T9" fmla="*/ 236 h 304"/>
                <a:gd name="T10" fmla="*/ 165 w 165"/>
                <a:gd name="T11" fmla="*/ 69 h 304"/>
                <a:gd name="T12" fmla="*/ 83 w 165"/>
                <a:gd name="T13" fmla="*/ 0 h 304"/>
                <a:gd name="T14" fmla="*/ 85 w 165"/>
                <a:gd name="T15" fmla="*/ 265 h 304"/>
                <a:gd name="T16" fmla="*/ 65 w 165"/>
                <a:gd name="T17" fmla="*/ 245 h 304"/>
                <a:gd name="T18" fmla="*/ 85 w 165"/>
                <a:gd name="T19" fmla="*/ 225 h 304"/>
                <a:gd name="T20" fmla="*/ 105 w 165"/>
                <a:gd name="T21" fmla="*/ 245 h 304"/>
                <a:gd name="T22" fmla="*/ 85 w 165"/>
                <a:gd name="T23" fmla="*/ 265 h 304"/>
                <a:gd name="T24" fmla="*/ 129 w 165"/>
                <a:gd name="T25" fmla="*/ 124 h 304"/>
                <a:gd name="T26" fmla="*/ 38 w 165"/>
                <a:gd name="T27" fmla="*/ 124 h 304"/>
                <a:gd name="T28" fmla="*/ 31 w 165"/>
                <a:gd name="T29" fmla="*/ 117 h 304"/>
                <a:gd name="T30" fmla="*/ 38 w 165"/>
                <a:gd name="T31" fmla="*/ 110 h 304"/>
                <a:gd name="T32" fmla="*/ 129 w 165"/>
                <a:gd name="T33" fmla="*/ 110 h 304"/>
                <a:gd name="T34" fmla="*/ 136 w 165"/>
                <a:gd name="T35" fmla="*/ 117 h 304"/>
                <a:gd name="T36" fmla="*/ 129 w 165"/>
                <a:gd name="T37" fmla="*/ 124 h 304"/>
                <a:gd name="T38" fmla="*/ 129 w 165"/>
                <a:gd name="T39" fmla="*/ 75 h 304"/>
                <a:gd name="T40" fmla="*/ 38 w 165"/>
                <a:gd name="T41" fmla="*/ 75 h 304"/>
                <a:gd name="T42" fmla="*/ 31 w 165"/>
                <a:gd name="T43" fmla="*/ 68 h 304"/>
                <a:gd name="T44" fmla="*/ 38 w 165"/>
                <a:gd name="T45" fmla="*/ 61 h 304"/>
                <a:gd name="T46" fmla="*/ 129 w 165"/>
                <a:gd name="T47" fmla="*/ 61 h 304"/>
                <a:gd name="T48" fmla="*/ 136 w 165"/>
                <a:gd name="T49" fmla="*/ 68 h 304"/>
                <a:gd name="T50" fmla="*/ 129 w 165"/>
                <a:gd name="T51" fmla="*/ 7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5" h="304">
                  <a:moveTo>
                    <a:pt x="83" y="0"/>
                  </a:moveTo>
                  <a:cubicBezTo>
                    <a:pt x="37" y="0"/>
                    <a:pt x="3" y="8"/>
                    <a:pt x="0" y="69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2" y="299"/>
                    <a:pt x="37" y="304"/>
                    <a:pt x="83" y="304"/>
                  </a:cubicBezTo>
                  <a:cubicBezTo>
                    <a:pt x="128" y="304"/>
                    <a:pt x="165" y="296"/>
                    <a:pt x="165" y="236"/>
                  </a:cubicBezTo>
                  <a:cubicBezTo>
                    <a:pt x="165" y="69"/>
                    <a:pt x="165" y="69"/>
                    <a:pt x="165" y="69"/>
                  </a:cubicBezTo>
                  <a:cubicBezTo>
                    <a:pt x="164" y="15"/>
                    <a:pt x="128" y="0"/>
                    <a:pt x="83" y="0"/>
                  </a:cubicBezTo>
                  <a:close/>
                  <a:moveTo>
                    <a:pt x="85" y="265"/>
                  </a:moveTo>
                  <a:cubicBezTo>
                    <a:pt x="74" y="265"/>
                    <a:pt x="65" y="256"/>
                    <a:pt x="65" y="245"/>
                  </a:cubicBezTo>
                  <a:cubicBezTo>
                    <a:pt x="65" y="234"/>
                    <a:pt x="74" y="225"/>
                    <a:pt x="85" y="225"/>
                  </a:cubicBezTo>
                  <a:cubicBezTo>
                    <a:pt x="96" y="225"/>
                    <a:pt x="105" y="234"/>
                    <a:pt x="105" y="245"/>
                  </a:cubicBezTo>
                  <a:cubicBezTo>
                    <a:pt x="105" y="256"/>
                    <a:pt x="96" y="265"/>
                    <a:pt x="85" y="265"/>
                  </a:cubicBezTo>
                  <a:close/>
                  <a:moveTo>
                    <a:pt x="129" y="124"/>
                  </a:moveTo>
                  <a:cubicBezTo>
                    <a:pt x="38" y="124"/>
                    <a:pt x="38" y="124"/>
                    <a:pt x="38" y="124"/>
                  </a:cubicBezTo>
                  <a:cubicBezTo>
                    <a:pt x="34" y="124"/>
                    <a:pt x="31" y="121"/>
                    <a:pt x="31" y="117"/>
                  </a:cubicBezTo>
                  <a:cubicBezTo>
                    <a:pt x="31" y="113"/>
                    <a:pt x="34" y="110"/>
                    <a:pt x="38" y="110"/>
                  </a:cubicBezTo>
                  <a:cubicBezTo>
                    <a:pt x="129" y="110"/>
                    <a:pt x="129" y="110"/>
                    <a:pt x="129" y="110"/>
                  </a:cubicBezTo>
                  <a:cubicBezTo>
                    <a:pt x="133" y="110"/>
                    <a:pt x="136" y="113"/>
                    <a:pt x="136" y="117"/>
                  </a:cubicBezTo>
                  <a:cubicBezTo>
                    <a:pt x="136" y="121"/>
                    <a:pt x="133" y="124"/>
                    <a:pt x="129" y="124"/>
                  </a:cubicBezTo>
                  <a:close/>
                  <a:moveTo>
                    <a:pt x="129" y="75"/>
                  </a:moveTo>
                  <a:cubicBezTo>
                    <a:pt x="38" y="75"/>
                    <a:pt x="38" y="75"/>
                    <a:pt x="38" y="75"/>
                  </a:cubicBezTo>
                  <a:cubicBezTo>
                    <a:pt x="34" y="75"/>
                    <a:pt x="31" y="72"/>
                    <a:pt x="31" y="68"/>
                  </a:cubicBezTo>
                  <a:cubicBezTo>
                    <a:pt x="31" y="64"/>
                    <a:pt x="34" y="61"/>
                    <a:pt x="38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33" y="61"/>
                    <a:pt x="136" y="64"/>
                    <a:pt x="136" y="68"/>
                  </a:cubicBezTo>
                  <a:cubicBezTo>
                    <a:pt x="136" y="72"/>
                    <a:pt x="133" y="75"/>
                    <a:pt x="129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0" name="Freeform 46"/>
            <p:cNvSpPr/>
            <p:nvPr/>
          </p:nvSpPr>
          <p:spPr bwMode="auto">
            <a:xfrm>
              <a:off x="8761964" y="3117960"/>
              <a:ext cx="61817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4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20"/>
                    <a:pt x="38" y="9"/>
                    <a:pt x="29" y="4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1" name="Freeform 47"/>
            <p:cNvSpPr/>
            <p:nvPr/>
          </p:nvSpPr>
          <p:spPr bwMode="auto">
            <a:xfrm>
              <a:off x="8671992" y="3077565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8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8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2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2" name="Freeform 48"/>
            <p:cNvSpPr/>
            <p:nvPr/>
          </p:nvSpPr>
          <p:spPr bwMode="auto">
            <a:xfrm>
              <a:off x="8580797" y="3035333"/>
              <a:ext cx="60593" cy="62429"/>
            </a:xfrm>
            <a:custGeom>
              <a:avLst/>
              <a:gdLst>
                <a:gd name="T0" fmla="*/ 38 w 42"/>
                <a:gd name="T1" fmla="*/ 29 h 43"/>
                <a:gd name="T2" fmla="*/ 29 w 42"/>
                <a:gd name="T3" fmla="*/ 5 h 43"/>
                <a:gd name="T4" fmla="*/ 4 w 42"/>
                <a:gd name="T5" fmla="*/ 14 h 43"/>
                <a:gd name="T6" fmla="*/ 14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9" y="5"/>
                  </a:cubicBezTo>
                  <a:cubicBezTo>
                    <a:pt x="20" y="0"/>
                    <a:pt x="9" y="5"/>
                    <a:pt x="4" y="14"/>
                  </a:cubicBezTo>
                  <a:cubicBezTo>
                    <a:pt x="0" y="23"/>
                    <a:pt x="4" y="34"/>
                    <a:pt x="14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3" name="Freeform 49"/>
            <p:cNvSpPr/>
            <p:nvPr/>
          </p:nvSpPr>
          <p:spPr bwMode="auto">
            <a:xfrm>
              <a:off x="8489602" y="2994938"/>
              <a:ext cx="62429" cy="60593"/>
            </a:xfrm>
            <a:custGeom>
              <a:avLst/>
              <a:gdLst>
                <a:gd name="T0" fmla="*/ 39 w 43"/>
                <a:gd name="T1" fmla="*/ 29 h 42"/>
                <a:gd name="T2" fmla="*/ 29 w 43"/>
                <a:gd name="T3" fmla="*/ 4 h 42"/>
                <a:gd name="T4" fmla="*/ 5 w 43"/>
                <a:gd name="T5" fmla="*/ 14 h 42"/>
                <a:gd name="T6" fmla="*/ 14 w 43"/>
                <a:gd name="T7" fmla="*/ 38 h 42"/>
                <a:gd name="T8" fmla="*/ 39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9" y="29"/>
                  </a:moveTo>
                  <a:cubicBezTo>
                    <a:pt x="43" y="20"/>
                    <a:pt x="39" y="9"/>
                    <a:pt x="29" y="4"/>
                  </a:cubicBezTo>
                  <a:cubicBezTo>
                    <a:pt x="20" y="0"/>
                    <a:pt x="9" y="4"/>
                    <a:pt x="5" y="14"/>
                  </a:cubicBezTo>
                  <a:cubicBezTo>
                    <a:pt x="0" y="23"/>
                    <a:pt x="5" y="34"/>
                    <a:pt x="14" y="38"/>
                  </a:cubicBezTo>
                  <a:cubicBezTo>
                    <a:pt x="23" y="42"/>
                    <a:pt x="34" y="38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4" name="Freeform 50"/>
            <p:cNvSpPr/>
            <p:nvPr/>
          </p:nvSpPr>
          <p:spPr bwMode="auto">
            <a:xfrm>
              <a:off x="8400242" y="2954543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9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5" name="Freeform 51"/>
            <p:cNvSpPr/>
            <p:nvPr/>
          </p:nvSpPr>
          <p:spPr bwMode="auto">
            <a:xfrm>
              <a:off x="8309047" y="2912311"/>
              <a:ext cx="61817" cy="62429"/>
            </a:xfrm>
            <a:custGeom>
              <a:avLst/>
              <a:gdLst>
                <a:gd name="T0" fmla="*/ 39 w 43"/>
                <a:gd name="T1" fmla="*/ 29 h 43"/>
                <a:gd name="T2" fmla="*/ 29 w 43"/>
                <a:gd name="T3" fmla="*/ 5 h 43"/>
                <a:gd name="T4" fmla="*/ 5 w 43"/>
                <a:gd name="T5" fmla="*/ 14 h 43"/>
                <a:gd name="T6" fmla="*/ 14 w 43"/>
                <a:gd name="T7" fmla="*/ 39 h 43"/>
                <a:gd name="T8" fmla="*/ 39 w 43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9" y="29"/>
                  </a:moveTo>
                  <a:cubicBezTo>
                    <a:pt x="43" y="20"/>
                    <a:pt x="39" y="9"/>
                    <a:pt x="29" y="5"/>
                  </a:cubicBezTo>
                  <a:cubicBezTo>
                    <a:pt x="20" y="0"/>
                    <a:pt x="9" y="5"/>
                    <a:pt x="5" y="14"/>
                  </a:cubicBezTo>
                  <a:cubicBezTo>
                    <a:pt x="0" y="23"/>
                    <a:pt x="5" y="34"/>
                    <a:pt x="14" y="39"/>
                  </a:cubicBezTo>
                  <a:cubicBezTo>
                    <a:pt x="23" y="43"/>
                    <a:pt x="34" y="39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6" name="Freeform 52"/>
            <p:cNvSpPr/>
            <p:nvPr/>
          </p:nvSpPr>
          <p:spPr bwMode="auto">
            <a:xfrm>
              <a:off x="8219075" y="2871916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4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20"/>
                    <a:pt x="38" y="9"/>
                    <a:pt x="29" y="4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7" name="Freeform 53"/>
            <p:cNvSpPr/>
            <p:nvPr/>
          </p:nvSpPr>
          <p:spPr bwMode="auto">
            <a:xfrm>
              <a:off x="8127880" y="2831521"/>
              <a:ext cx="62429" cy="60593"/>
            </a:xfrm>
            <a:custGeom>
              <a:avLst/>
              <a:gdLst>
                <a:gd name="T0" fmla="*/ 39 w 43"/>
                <a:gd name="T1" fmla="*/ 29 h 42"/>
                <a:gd name="T2" fmla="*/ 29 w 43"/>
                <a:gd name="T3" fmla="*/ 4 h 42"/>
                <a:gd name="T4" fmla="*/ 5 w 43"/>
                <a:gd name="T5" fmla="*/ 13 h 42"/>
                <a:gd name="T6" fmla="*/ 14 w 43"/>
                <a:gd name="T7" fmla="*/ 38 h 42"/>
                <a:gd name="T8" fmla="*/ 39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9" y="29"/>
                  </a:moveTo>
                  <a:cubicBezTo>
                    <a:pt x="43" y="19"/>
                    <a:pt x="39" y="8"/>
                    <a:pt x="29" y="4"/>
                  </a:cubicBezTo>
                  <a:cubicBezTo>
                    <a:pt x="20" y="0"/>
                    <a:pt x="9" y="4"/>
                    <a:pt x="5" y="13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9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8" name="Freeform 54"/>
            <p:cNvSpPr/>
            <p:nvPr/>
          </p:nvSpPr>
          <p:spPr bwMode="auto">
            <a:xfrm>
              <a:off x="8037909" y="2789289"/>
              <a:ext cx="61205" cy="62429"/>
            </a:xfrm>
            <a:custGeom>
              <a:avLst/>
              <a:gdLst>
                <a:gd name="T0" fmla="*/ 38 w 42"/>
                <a:gd name="T1" fmla="*/ 29 h 43"/>
                <a:gd name="T2" fmla="*/ 29 w 42"/>
                <a:gd name="T3" fmla="*/ 5 h 43"/>
                <a:gd name="T4" fmla="*/ 4 w 42"/>
                <a:gd name="T5" fmla="*/ 14 h 43"/>
                <a:gd name="T6" fmla="*/ 13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9" y="5"/>
                  </a:cubicBezTo>
                  <a:cubicBezTo>
                    <a:pt x="19" y="0"/>
                    <a:pt x="8" y="5"/>
                    <a:pt x="4" y="14"/>
                  </a:cubicBezTo>
                  <a:cubicBezTo>
                    <a:pt x="0" y="23"/>
                    <a:pt x="4" y="34"/>
                    <a:pt x="13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49" name="Freeform 55"/>
            <p:cNvSpPr/>
            <p:nvPr/>
          </p:nvSpPr>
          <p:spPr bwMode="auto">
            <a:xfrm>
              <a:off x="7947325" y="2748894"/>
              <a:ext cx="61817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4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20"/>
                    <a:pt x="39" y="9"/>
                    <a:pt x="29" y="4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0" name="Freeform 56"/>
            <p:cNvSpPr/>
            <p:nvPr/>
          </p:nvSpPr>
          <p:spPr bwMode="auto">
            <a:xfrm>
              <a:off x="7857354" y="2708499"/>
              <a:ext cx="60593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3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19"/>
                    <a:pt x="38" y="8"/>
                    <a:pt x="29" y="4"/>
                  </a:cubicBezTo>
                  <a:cubicBezTo>
                    <a:pt x="19" y="0"/>
                    <a:pt x="8" y="4"/>
                    <a:pt x="4" y="13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1" name="Freeform 57"/>
            <p:cNvSpPr/>
            <p:nvPr/>
          </p:nvSpPr>
          <p:spPr bwMode="auto">
            <a:xfrm>
              <a:off x="7766158" y="2666267"/>
              <a:ext cx="62429" cy="62429"/>
            </a:xfrm>
            <a:custGeom>
              <a:avLst/>
              <a:gdLst>
                <a:gd name="T0" fmla="*/ 38 w 43"/>
                <a:gd name="T1" fmla="*/ 29 h 43"/>
                <a:gd name="T2" fmla="*/ 29 w 43"/>
                <a:gd name="T3" fmla="*/ 5 h 43"/>
                <a:gd name="T4" fmla="*/ 4 w 43"/>
                <a:gd name="T5" fmla="*/ 14 h 43"/>
                <a:gd name="T6" fmla="*/ 14 w 43"/>
                <a:gd name="T7" fmla="*/ 39 h 43"/>
                <a:gd name="T8" fmla="*/ 38 w 43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29"/>
                  </a:moveTo>
                  <a:cubicBezTo>
                    <a:pt x="43" y="20"/>
                    <a:pt x="38" y="9"/>
                    <a:pt x="29" y="5"/>
                  </a:cubicBezTo>
                  <a:cubicBezTo>
                    <a:pt x="20" y="0"/>
                    <a:pt x="9" y="4"/>
                    <a:pt x="4" y="14"/>
                  </a:cubicBezTo>
                  <a:cubicBezTo>
                    <a:pt x="0" y="23"/>
                    <a:pt x="4" y="34"/>
                    <a:pt x="14" y="39"/>
                  </a:cubicBezTo>
                  <a:cubicBezTo>
                    <a:pt x="23" y="43"/>
                    <a:pt x="34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2" name="Freeform 58"/>
            <p:cNvSpPr/>
            <p:nvPr/>
          </p:nvSpPr>
          <p:spPr bwMode="auto">
            <a:xfrm>
              <a:off x="7676187" y="2625872"/>
              <a:ext cx="61205" cy="60593"/>
            </a:xfrm>
            <a:custGeom>
              <a:avLst/>
              <a:gdLst>
                <a:gd name="T0" fmla="*/ 38 w 42"/>
                <a:gd name="T1" fmla="*/ 29 h 42"/>
                <a:gd name="T2" fmla="*/ 29 w 42"/>
                <a:gd name="T3" fmla="*/ 4 h 42"/>
                <a:gd name="T4" fmla="*/ 4 w 42"/>
                <a:gd name="T5" fmla="*/ 14 h 42"/>
                <a:gd name="T6" fmla="*/ 13 w 42"/>
                <a:gd name="T7" fmla="*/ 38 h 42"/>
                <a:gd name="T8" fmla="*/ 38 w 42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8" y="29"/>
                  </a:moveTo>
                  <a:cubicBezTo>
                    <a:pt x="42" y="20"/>
                    <a:pt x="38" y="8"/>
                    <a:pt x="29" y="4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3" name="Freeform 59"/>
            <p:cNvSpPr/>
            <p:nvPr/>
          </p:nvSpPr>
          <p:spPr bwMode="auto">
            <a:xfrm>
              <a:off x="7584992" y="2585476"/>
              <a:ext cx="62429" cy="60593"/>
            </a:xfrm>
            <a:custGeom>
              <a:avLst/>
              <a:gdLst>
                <a:gd name="T0" fmla="*/ 38 w 43"/>
                <a:gd name="T1" fmla="*/ 29 h 42"/>
                <a:gd name="T2" fmla="*/ 29 w 43"/>
                <a:gd name="T3" fmla="*/ 4 h 42"/>
                <a:gd name="T4" fmla="*/ 4 w 43"/>
                <a:gd name="T5" fmla="*/ 13 h 42"/>
                <a:gd name="T6" fmla="*/ 14 w 43"/>
                <a:gd name="T7" fmla="*/ 38 h 42"/>
                <a:gd name="T8" fmla="*/ 38 w 43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29"/>
                  </a:moveTo>
                  <a:cubicBezTo>
                    <a:pt x="43" y="19"/>
                    <a:pt x="38" y="8"/>
                    <a:pt x="29" y="4"/>
                  </a:cubicBezTo>
                  <a:cubicBezTo>
                    <a:pt x="20" y="0"/>
                    <a:pt x="9" y="4"/>
                    <a:pt x="4" y="13"/>
                  </a:cubicBezTo>
                  <a:cubicBezTo>
                    <a:pt x="0" y="23"/>
                    <a:pt x="4" y="34"/>
                    <a:pt x="14" y="38"/>
                  </a:cubicBezTo>
                  <a:cubicBezTo>
                    <a:pt x="23" y="42"/>
                    <a:pt x="34" y="38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4" name="Freeform 60"/>
            <p:cNvSpPr/>
            <p:nvPr/>
          </p:nvSpPr>
          <p:spPr bwMode="auto">
            <a:xfrm>
              <a:off x="7495632" y="2543245"/>
              <a:ext cx="60593" cy="62429"/>
            </a:xfrm>
            <a:custGeom>
              <a:avLst/>
              <a:gdLst>
                <a:gd name="T0" fmla="*/ 38 w 42"/>
                <a:gd name="T1" fmla="*/ 29 h 43"/>
                <a:gd name="T2" fmla="*/ 28 w 42"/>
                <a:gd name="T3" fmla="*/ 5 h 43"/>
                <a:gd name="T4" fmla="*/ 4 w 42"/>
                <a:gd name="T5" fmla="*/ 14 h 43"/>
                <a:gd name="T6" fmla="*/ 13 w 42"/>
                <a:gd name="T7" fmla="*/ 39 h 43"/>
                <a:gd name="T8" fmla="*/ 38 w 42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29"/>
                  </a:moveTo>
                  <a:cubicBezTo>
                    <a:pt x="42" y="20"/>
                    <a:pt x="38" y="9"/>
                    <a:pt x="28" y="5"/>
                  </a:cubicBezTo>
                  <a:cubicBezTo>
                    <a:pt x="19" y="0"/>
                    <a:pt x="8" y="4"/>
                    <a:pt x="4" y="14"/>
                  </a:cubicBezTo>
                  <a:cubicBezTo>
                    <a:pt x="0" y="23"/>
                    <a:pt x="4" y="34"/>
                    <a:pt x="13" y="39"/>
                  </a:cubicBezTo>
                  <a:cubicBezTo>
                    <a:pt x="22" y="43"/>
                    <a:pt x="33" y="39"/>
                    <a:pt x="38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5" name="Freeform 61"/>
            <p:cNvSpPr/>
            <p:nvPr/>
          </p:nvSpPr>
          <p:spPr bwMode="auto">
            <a:xfrm>
              <a:off x="7999350" y="3610048"/>
              <a:ext cx="54472" cy="53248"/>
            </a:xfrm>
            <a:custGeom>
              <a:avLst/>
              <a:gdLst>
                <a:gd name="T0" fmla="*/ 38 w 38"/>
                <a:gd name="T1" fmla="*/ 19 h 37"/>
                <a:gd name="T2" fmla="*/ 19 w 38"/>
                <a:gd name="T3" fmla="*/ 0 h 37"/>
                <a:gd name="T4" fmla="*/ 0 w 38"/>
                <a:gd name="T5" fmla="*/ 19 h 37"/>
                <a:gd name="T6" fmla="*/ 19 w 38"/>
                <a:gd name="T7" fmla="*/ 37 h 37"/>
                <a:gd name="T8" fmla="*/ 38 w 38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9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9"/>
                    <a:pt x="38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auto">
            <a:xfrm>
              <a:off x="7900809" y="3610048"/>
              <a:ext cx="53248" cy="550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auto">
            <a:xfrm>
              <a:off x="7801045" y="3611272"/>
              <a:ext cx="53248" cy="5386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8" name="Freeform 64"/>
            <p:cNvSpPr/>
            <p:nvPr/>
          </p:nvSpPr>
          <p:spPr bwMode="auto">
            <a:xfrm>
              <a:off x="7701281" y="3611272"/>
              <a:ext cx="54472" cy="53860"/>
            </a:xfrm>
            <a:custGeom>
              <a:avLst/>
              <a:gdLst>
                <a:gd name="T0" fmla="*/ 38 w 38"/>
                <a:gd name="T1" fmla="*/ 18 h 37"/>
                <a:gd name="T2" fmla="*/ 19 w 38"/>
                <a:gd name="T3" fmla="*/ 0 h 37"/>
                <a:gd name="T4" fmla="*/ 0 w 38"/>
                <a:gd name="T5" fmla="*/ 19 h 37"/>
                <a:gd name="T6" fmla="*/ 19 w 38"/>
                <a:gd name="T7" fmla="*/ 37 h 37"/>
                <a:gd name="T8" fmla="*/ 38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8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9"/>
                    <a:pt x="38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59" name="Freeform 65"/>
            <p:cNvSpPr/>
            <p:nvPr/>
          </p:nvSpPr>
          <p:spPr bwMode="auto">
            <a:xfrm>
              <a:off x="7602741" y="3611272"/>
              <a:ext cx="53248" cy="53860"/>
            </a:xfrm>
            <a:custGeom>
              <a:avLst/>
              <a:gdLst>
                <a:gd name="T0" fmla="*/ 37 w 37"/>
                <a:gd name="T1" fmla="*/ 19 h 37"/>
                <a:gd name="T2" fmla="*/ 18 w 37"/>
                <a:gd name="T3" fmla="*/ 0 h 37"/>
                <a:gd name="T4" fmla="*/ 0 w 37"/>
                <a:gd name="T5" fmla="*/ 19 h 37"/>
                <a:gd name="T6" fmla="*/ 18 w 37"/>
                <a:gd name="T7" fmla="*/ 37 h 37"/>
                <a:gd name="T8" fmla="*/ 37 w 37"/>
                <a:gd name="T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19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auto">
            <a:xfrm>
              <a:off x="7502977" y="3611272"/>
              <a:ext cx="53248" cy="550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1" name="Freeform 67"/>
            <p:cNvSpPr/>
            <p:nvPr/>
          </p:nvSpPr>
          <p:spPr bwMode="auto">
            <a:xfrm>
              <a:off x="7403213" y="3613108"/>
              <a:ext cx="54472" cy="53248"/>
            </a:xfrm>
            <a:custGeom>
              <a:avLst/>
              <a:gdLst>
                <a:gd name="T0" fmla="*/ 38 w 38"/>
                <a:gd name="T1" fmla="*/ 18 h 37"/>
                <a:gd name="T2" fmla="*/ 19 w 38"/>
                <a:gd name="T3" fmla="*/ 0 h 37"/>
                <a:gd name="T4" fmla="*/ 0 w 38"/>
                <a:gd name="T5" fmla="*/ 18 h 37"/>
                <a:gd name="T6" fmla="*/ 19 w 38"/>
                <a:gd name="T7" fmla="*/ 37 h 37"/>
                <a:gd name="T8" fmla="*/ 38 w 38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7">
                  <a:moveTo>
                    <a:pt x="38" y="18"/>
                  </a:moveTo>
                  <a:cubicBezTo>
                    <a:pt x="38" y="8"/>
                    <a:pt x="29" y="0"/>
                    <a:pt x="19" y="0"/>
                  </a:cubicBezTo>
                  <a:cubicBezTo>
                    <a:pt x="9" y="0"/>
                    <a:pt x="0" y="8"/>
                    <a:pt x="0" y="18"/>
                  </a:cubicBezTo>
                  <a:cubicBezTo>
                    <a:pt x="0" y="29"/>
                    <a:pt x="9" y="37"/>
                    <a:pt x="19" y="37"/>
                  </a:cubicBezTo>
                  <a:cubicBezTo>
                    <a:pt x="29" y="37"/>
                    <a:pt x="38" y="28"/>
                    <a:pt x="38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2" name="Freeform 68"/>
            <p:cNvSpPr/>
            <p:nvPr/>
          </p:nvSpPr>
          <p:spPr bwMode="auto">
            <a:xfrm>
              <a:off x="7304673" y="3613108"/>
              <a:ext cx="53248" cy="53248"/>
            </a:xfrm>
            <a:custGeom>
              <a:avLst/>
              <a:gdLst>
                <a:gd name="T0" fmla="*/ 37 w 37"/>
                <a:gd name="T1" fmla="*/ 18 h 37"/>
                <a:gd name="T2" fmla="*/ 18 w 37"/>
                <a:gd name="T3" fmla="*/ 0 h 37"/>
                <a:gd name="T4" fmla="*/ 0 w 37"/>
                <a:gd name="T5" fmla="*/ 19 h 37"/>
                <a:gd name="T6" fmla="*/ 18 w 37"/>
                <a:gd name="T7" fmla="*/ 37 h 37"/>
                <a:gd name="T8" fmla="*/ 37 w 37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7" y="18"/>
                  </a:moveTo>
                  <a:cubicBezTo>
                    <a:pt x="37" y="8"/>
                    <a:pt x="29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3" name="Oval 69"/>
            <p:cNvSpPr>
              <a:spLocks noChangeArrowheads="1"/>
            </p:cNvSpPr>
            <p:nvPr/>
          </p:nvSpPr>
          <p:spPr bwMode="auto">
            <a:xfrm>
              <a:off x="7204909" y="3613108"/>
              <a:ext cx="53248" cy="5324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4" name="Freeform 70"/>
            <p:cNvSpPr/>
            <p:nvPr/>
          </p:nvSpPr>
          <p:spPr bwMode="auto">
            <a:xfrm>
              <a:off x="7850009" y="4424687"/>
              <a:ext cx="60593" cy="61205"/>
            </a:xfrm>
            <a:custGeom>
              <a:avLst/>
              <a:gdLst>
                <a:gd name="T0" fmla="*/ 37 w 42"/>
                <a:gd name="T1" fmla="*/ 12 h 42"/>
                <a:gd name="T2" fmla="*/ 12 w 42"/>
                <a:gd name="T3" fmla="*/ 4 h 42"/>
                <a:gd name="T4" fmla="*/ 4 w 42"/>
                <a:gd name="T5" fmla="*/ 30 h 42"/>
                <a:gd name="T6" fmla="*/ 30 w 42"/>
                <a:gd name="T7" fmla="*/ 37 h 42"/>
                <a:gd name="T8" fmla="*/ 37 w 42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7" y="12"/>
                  </a:moveTo>
                  <a:cubicBezTo>
                    <a:pt x="33" y="3"/>
                    <a:pt x="21" y="0"/>
                    <a:pt x="12" y="4"/>
                  </a:cubicBezTo>
                  <a:cubicBezTo>
                    <a:pt x="3" y="9"/>
                    <a:pt x="0" y="21"/>
                    <a:pt x="4" y="30"/>
                  </a:cubicBezTo>
                  <a:cubicBezTo>
                    <a:pt x="9" y="39"/>
                    <a:pt x="21" y="42"/>
                    <a:pt x="30" y="37"/>
                  </a:cubicBezTo>
                  <a:cubicBezTo>
                    <a:pt x="39" y="32"/>
                    <a:pt x="42" y="21"/>
                    <a:pt x="3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5" name="Freeform 71"/>
            <p:cNvSpPr/>
            <p:nvPr/>
          </p:nvSpPr>
          <p:spPr bwMode="auto">
            <a:xfrm>
              <a:off x="7761874" y="4471203"/>
              <a:ext cx="62429" cy="62429"/>
            </a:xfrm>
            <a:custGeom>
              <a:avLst/>
              <a:gdLst>
                <a:gd name="T0" fmla="*/ 38 w 43"/>
                <a:gd name="T1" fmla="*/ 12 h 43"/>
                <a:gd name="T2" fmla="*/ 13 w 43"/>
                <a:gd name="T3" fmla="*/ 5 h 43"/>
                <a:gd name="T4" fmla="*/ 5 w 43"/>
                <a:gd name="T5" fmla="*/ 30 h 43"/>
                <a:gd name="T6" fmla="*/ 30 w 43"/>
                <a:gd name="T7" fmla="*/ 38 h 43"/>
                <a:gd name="T8" fmla="*/ 38 w 43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12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3"/>
                    <a:pt x="30" y="38"/>
                  </a:cubicBezTo>
                  <a:cubicBezTo>
                    <a:pt x="39" y="33"/>
                    <a:pt x="43" y="22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6" name="Freeform 72"/>
            <p:cNvSpPr/>
            <p:nvPr/>
          </p:nvSpPr>
          <p:spPr bwMode="auto">
            <a:xfrm>
              <a:off x="7674963" y="4517718"/>
              <a:ext cx="60593" cy="61817"/>
            </a:xfrm>
            <a:custGeom>
              <a:avLst/>
              <a:gdLst>
                <a:gd name="T0" fmla="*/ 37 w 42"/>
                <a:gd name="T1" fmla="*/ 13 h 43"/>
                <a:gd name="T2" fmla="*/ 12 w 42"/>
                <a:gd name="T3" fmla="*/ 5 h 43"/>
                <a:gd name="T4" fmla="*/ 4 w 42"/>
                <a:gd name="T5" fmla="*/ 30 h 43"/>
                <a:gd name="T6" fmla="*/ 30 w 42"/>
                <a:gd name="T7" fmla="*/ 38 h 43"/>
                <a:gd name="T8" fmla="*/ 37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7" y="13"/>
                  </a:moveTo>
                  <a:cubicBezTo>
                    <a:pt x="32" y="4"/>
                    <a:pt x="21" y="0"/>
                    <a:pt x="12" y="5"/>
                  </a:cubicBezTo>
                  <a:cubicBezTo>
                    <a:pt x="3" y="10"/>
                    <a:pt x="0" y="21"/>
                    <a:pt x="4" y="30"/>
                  </a:cubicBezTo>
                  <a:cubicBezTo>
                    <a:pt x="9" y="39"/>
                    <a:pt x="21" y="43"/>
                    <a:pt x="30" y="38"/>
                  </a:cubicBezTo>
                  <a:cubicBezTo>
                    <a:pt x="39" y="33"/>
                    <a:pt x="42" y="22"/>
                    <a:pt x="37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7" name="Freeform 73"/>
            <p:cNvSpPr/>
            <p:nvPr/>
          </p:nvSpPr>
          <p:spPr bwMode="auto">
            <a:xfrm>
              <a:off x="7586828" y="4565458"/>
              <a:ext cx="62429" cy="60593"/>
            </a:xfrm>
            <a:custGeom>
              <a:avLst/>
              <a:gdLst>
                <a:gd name="T0" fmla="*/ 38 w 43"/>
                <a:gd name="T1" fmla="*/ 12 h 42"/>
                <a:gd name="T2" fmla="*/ 12 w 43"/>
                <a:gd name="T3" fmla="*/ 5 h 42"/>
                <a:gd name="T4" fmla="*/ 5 w 43"/>
                <a:gd name="T5" fmla="*/ 30 h 42"/>
                <a:gd name="T6" fmla="*/ 30 w 43"/>
                <a:gd name="T7" fmla="*/ 37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2" y="5"/>
                  </a:cubicBezTo>
                  <a:cubicBezTo>
                    <a:pt x="3" y="9"/>
                    <a:pt x="0" y="21"/>
                    <a:pt x="5" y="30"/>
                  </a:cubicBezTo>
                  <a:cubicBezTo>
                    <a:pt x="10" y="39"/>
                    <a:pt x="21" y="42"/>
                    <a:pt x="30" y="37"/>
                  </a:cubicBezTo>
                  <a:cubicBezTo>
                    <a:pt x="39" y="33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8" name="Freeform 74"/>
            <p:cNvSpPr/>
            <p:nvPr/>
          </p:nvSpPr>
          <p:spPr bwMode="auto">
            <a:xfrm>
              <a:off x="7498693" y="4611974"/>
              <a:ext cx="61817" cy="61817"/>
            </a:xfrm>
            <a:custGeom>
              <a:avLst/>
              <a:gdLst>
                <a:gd name="T0" fmla="*/ 38 w 43"/>
                <a:gd name="T1" fmla="*/ 13 h 43"/>
                <a:gd name="T2" fmla="*/ 13 w 43"/>
                <a:gd name="T3" fmla="*/ 5 h 43"/>
                <a:gd name="T4" fmla="*/ 5 w 43"/>
                <a:gd name="T5" fmla="*/ 30 h 43"/>
                <a:gd name="T6" fmla="*/ 30 w 43"/>
                <a:gd name="T7" fmla="*/ 38 h 43"/>
                <a:gd name="T8" fmla="*/ 38 w 43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8" y="13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3"/>
                    <a:pt x="30" y="38"/>
                  </a:cubicBezTo>
                  <a:cubicBezTo>
                    <a:pt x="40" y="33"/>
                    <a:pt x="43" y="22"/>
                    <a:pt x="38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69" name="Freeform 75"/>
            <p:cNvSpPr/>
            <p:nvPr/>
          </p:nvSpPr>
          <p:spPr bwMode="auto">
            <a:xfrm>
              <a:off x="7411781" y="4657878"/>
              <a:ext cx="60593" cy="62429"/>
            </a:xfrm>
            <a:custGeom>
              <a:avLst/>
              <a:gdLst>
                <a:gd name="T0" fmla="*/ 38 w 42"/>
                <a:gd name="T1" fmla="*/ 13 h 43"/>
                <a:gd name="T2" fmla="*/ 12 w 42"/>
                <a:gd name="T3" fmla="*/ 5 h 43"/>
                <a:gd name="T4" fmla="*/ 5 w 42"/>
                <a:gd name="T5" fmla="*/ 31 h 43"/>
                <a:gd name="T6" fmla="*/ 30 w 42"/>
                <a:gd name="T7" fmla="*/ 38 h 43"/>
                <a:gd name="T8" fmla="*/ 38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8" y="13"/>
                  </a:moveTo>
                  <a:cubicBezTo>
                    <a:pt x="33" y="4"/>
                    <a:pt x="21" y="0"/>
                    <a:pt x="12" y="5"/>
                  </a:cubicBezTo>
                  <a:cubicBezTo>
                    <a:pt x="3" y="10"/>
                    <a:pt x="0" y="21"/>
                    <a:pt x="5" y="31"/>
                  </a:cubicBezTo>
                  <a:cubicBezTo>
                    <a:pt x="10" y="40"/>
                    <a:pt x="21" y="43"/>
                    <a:pt x="30" y="38"/>
                  </a:cubicBezTo>
                  <a:cubicBezTo>
                    <a:pt x="39" y="33"/>
                    <a:pt x="42" y="22"/>
                    <a:pt x="38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0" name="Freeform 76"/>
            <p:cNvSpPr/>
            <p:nvPr/>
          </p:nvSpPr>
          <p:spPr bwMode="auto">
            <a:xfrm>
              <a:off x="7323646" y="4705618"/>
              <a:ext cx="61817" cy="61205"/>
            </a:xfrm>
            <a:custGeom>
              <a:avLst/>
              <a:gdLst>
                <a:gd name="T0" fmla="*/ 38 w 43"/>
                <a:gd name="T1" fmla="*/ 12 h 42"/>
                <a:gd name="T2" fmla="*/ 13 w 43"/>
                <a:gd name="T3" fmla="*/ 5 h 42"/>
                <a:gd name="T4" fmla="*/ 5 w 43"/>
                <a:gd name="T5" fmla="*/ 30 h 42"/>
                <a:gd name="T6" fmla="*/ 30 w 43"/>
                <a:gd name="T7" fmla="*/ 38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3" y="5"/>
                  </a:cubicBezTo>
                  <a:cubicBezTo>
                    <a:pt x="4" y="10"/>
                    <a:pt x="0" y="21"/>
                    <a:pt x="5" y="30"/>
                  </a:cubicBezTo>
                  <a:cubicBezTo>
                    <a:pt x="10" y="39"/>
                    <a:pt x="21" y="42"/>
                    <a:pt x="30" y="38"/>
                  </a:cubicBezTo>
                  <a:cubicBezTo>
                    <a:pt x="39" y="33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1" name="Freeform 77"/>
            <p:cNvSpPr/>
            <p:nvPr/>
          </p:nvSpPr>
          <p:spPr bwMode="auto">
            <a:xfrm>
              <a:off x="7236735" y="4752134"/>
              <a:ext cx="60593" cy="62429"/>
            </a:xfrm>
            <a:custGeom>
              <a:avLst/>
              <a:gdLst>
                <a:gd name="T0" fmla="*/ 37 w 42"/>
                <a:gd name="T1" fmla="*/ 13 h 43"/>
                <a:gd name="T2" fmla="*/ 12 w 42"/>
                <a:gd name="T3" fmla="*/ 5 h 43"/>
                <a:gd name="T4" fmla="*/ 5 w 42"/>
                <a:gd name="T5" fmla="*/ 30 h 43"/>
                <a:gd name="T6" fmla="*/ 30 w 42"/>
                <a:gd name="T7" fmla="*/ 38 h 43"/>
                <a:gd name="T8" fmla="*/ 37 w 42"/>
                <a:gd name="T9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7" y="13"/>
                  </a:moveTo>
                  <a:cubicBezTo>
                    <a:pt x="33" y="4"/>
                    <a:pt x="21" y="0"/>
                    <a:pt x="12" y="5"/>
                  </a:cubicBezTo>
                  <a:cubicBezTo>
                    <a:pt x="3" y="10"/>
                    <a:pt x="0" y="21"/>
                    <a:pt x="5" y="30"/>
                  </a:cubicBezTo>
                  <a:cubicBezTo>
                    <a:pt x="9" y="39"/>
                    <a:pt x="21" y="43"/>
                    <a:pt x="30" y="38"/>
                  </a:cubicBezTo>
                  <a:cubicBezTo>
                    <a:pt x="39" y="33"/>
                    <a:pt x="42" y="22"/>
                    <a:pt x="37" y="1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2" name="Freeform 78"/>
            <p:cNvSpPr/>
            <p:nvPr/>
          </p:nvSpPr>
          <p:spPr bwMode="auto">
            <a:xfrm>
              <a:off x="7147988" y="4799873"/>
              <a:ext cx="62429" cy="60593"/>
            </a:xfrm>
            <a:custGeom>
              <a:avLst/>
              <a:gdLst>
                <a:gd name="T0" fmla="*/ 38 w 43"/>
                <a:gd name="T1" fmla="*/ 12 h 42"/>
                <a:gd name="T2" fmla="*/ 13 w 43"/>
                <a:gd name="T3" fmla="*/ 4 h 42"/>
                <a:gd name="T4" fmla="*/ 5 w 43"/>
                <a:gd name="T5" fmla="*/ 30 h 42"/>
                <a:gd name="T6" fmla="*/ 30 w 43"/>
                <a:gd name="T7" fmla="*/ 37 h 42"/>
                <a:gd name="T8" fmla="*/ 38 w 43"/>
                <a:gd name="T9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8" y="12"/>
                  </a:moveTo>
                  <a:cubicBezTo>
                    <a:pt x="33" y="3"/>
                    <a:pt x="22" y="0"/>
                    <a:pt x="13" y="4"/>
                  </a:cubicBezTo>
                  <a:cubicBezTo>
                    <a:pt x="4" y="9"/>
                    <a:pt x="0" y="21"/>
                    <a:pt x="5" y="30"/>
                  </a:cubicBezTo>
                  <a:cubicBezTo>
                    <a:pt x="10" y="39"/>
                    <a:pt x="21" y="42"/>
                    <a:pt x="30" y="37"/>
                  </a:cubicBezTo>
                  <a:cubicBezTo>
                    <a:pt x="39" y="32"/>
                    <a:pt x="43" y="21"/>
                    <a:pt x="38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3" name="Freeform 79"/>
            <p:cNvSpPr/>
            <p:nvPr/>
          </p:nvSpPr>
          <p:spPr bwMode="auto">
            <a:xfrm>
              <a:off x="8528773" y="4584432"/>
              <a:ext cx="62429" cy="60593"/>
            </a:xfrm>
            <a:custGeom>
              <a:avLst/>
              <a:gdLst>
                <a:gd name="T0" fmla="*/ 31 w 43"/>
                <a:gd name="T1" fmla="*/ 6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1 w 43"/>
                <a:gd name="T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1" y="6"/>
                  </a:moveTo>
                  <a:cubicBezTo>
                    <a:pt x="23" y="0"/>
                    <a:pt x="11" y="3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3"/>
                    <a:pt x="40" y="11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4" name="Freeform 80"/>
            <p:cNvSpPr/>
            <p:nvPr/>
          </p:nvSpPr>
          <p:spPr bwMode="auto">
            <a:xfrm>
              <a:off x="8474912" y="4668283"/>
              <a:ext cx="62429" cy="60593"/>
            </a:xfrm>
            <a:custGeom>
              <a:avLst/>
              <a:gdLst>
                <a:gd name="T0" fmla="*/ 31 w 43"/>
                <a:gd name="T1" fmla="*/ 5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1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1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1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5" name="Freeform 81"/>
            <p:cNvSpPr/>
            <p:nvPr/>
          </p:nvSpPr>
          <p:spPr bwMode="auto">
            <a:xfrm>
              <a:off x="8421664" y="4752134"/>
              <a:ext cx="62429" cy="60593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1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1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6" name="Freeform 82"/>
            <p:cNvSpPr/>
            <p:nvPr/>
          </p:nvSpPr>
          <p:spPr bwMode="auto">
            <a:xfrm>
              <a:off x="8368416" y="4835984"/>
              <a:ext cx="61817" cy="60593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2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20"/>
                    <a:pt x="3" y="31"/>
                    <a:pt x="12" y="37"/>
                  </a:cubicBezTo>
                  <a:cubicBezTo>
                    <a:pt x="20" y="42"/>
                    <a:pt x="32" y="40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7" name="Freeform 83"/>
            <p:cNvSpPr/>
            <p:nvPr/>
          </p:nvSpPr>
          <p:spPr bwMode="auto">
            <a:xfrm>
              <a:off x="8314555" y="4919835"/>
              <a:ext cx="62429" cy="61205"/>
            </a:xfrm>
            <a:custGeom>
              <a:avLst/>
              <a:gdLst>
                <a:gd name="T0" fmla="*/ 32 w 43"/>
                <a:gd name="T1" fmla="*/ 5 h 42"/>
                <a:gd name="T2" fmla="*/ 6 w 43"/>
                <a:gd name="T3" fmla="*/ 11 h 42"/>
                <a:gd name="T4" fmla="*/ 12 w 43"/>
                <a:gd name="T5" fmla="*/ 37 h 42"/>
                <a:gd name="T6" fmla="*/ 37 w 43"/>
                <a:gd name="T7" fmla="*/ 31 h 42"/>
                <a:gd name="T8" fmla="*/ 32 w 43"/>
                <a:gd name="T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32" y="5"/>
                  </a:moveTo>
                  <a:cubicBezTo>
                    <a:pt x="23" y="0"/>
                    <a:pt x="11" y="2"/>
                    <a:pt x="6" y="11"/>
                  </a:cubicBezTo>
                  <a:cubicBezTo>
                    <a:pt x="0" y="19"/>
                    <a:pt x="3" y="31"/>
                    <a:pt x="12" y="37"/>
                  </a:cubicBezTo>
                  <a:cubicBezTo>
                    <a:pt x="20" y="42"/>
                    <a:pt x="32" y="39"/>
                    <a:pt x="37" y="31"/>
                  </a:cubicBezTo>
                  <a:cubicBezTo>
                    <a:pt x="43" y="22"/>
                    <a:pt x="40" y="11"/>
                    <a:pt x="32" y="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8" name="Freeform 84"/>
            <p:cNvSpPr/>
            <p:nvPr/>
          </p:nvSpPr>
          <p:spPr bwMode="auto">
            <a:xfrm>
              <a:off x="8261307" y="5002462"/>
              <a:ext cx="61817" cy="62429"/>
            </a:xfrm>
            <a:custGeom>
              <a:avLst/>
              <a:gdLst>
                <a:gd name="T0" fmla="*/ 32 w 43"/>
                <a:gd name="T1" fmla="*/ 6 h 43"/>
                <a:gd name="T2" fmla="*/ 6 w 43"/>
                <a:gd name="T3" fmla="*/ 12 h 43"/>
                <a:gd name="T4" fmla="*/ 12 w 43"/>
                <a:gd name="T5" fmla="*/ 37 h 43"/>
                <a:gd name="T6" fmla="*/ 37 w 43"/>
                <a:gd name="T7" fmla="*/ 32 h 43"/>
                <a:gd name="T8" fmla="*/ 32 w 43"/>
                <a:gd name="T9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32" y="6"/>
                  </a:moveTo>
                  <a:cubicBezTo>
                    <a:pt x="23" y="0"/>
                    <a:pt x="12" y="3"/>
                    <a:pt x="6" y="12"/>
                  </a:cubicBezTo>
                  <a:cubicBezTo>
                    <a:pt x="0" y="20"/>
                    <a:pt x="3" y="32"/>
                    <a:pt x="12" y="37"/>
                  </a:cubicBezTo>
                  <a:cubicBezTo>
                    <a:pt x="20" y="43"/>
                    <a:pt x="32" y="40"/>
                    <a:pt x="37" y="32"/>
                  </a:cubicBezTo>
                  <a:cubicBezTo>
                    <a:pt x="43" y="23"/>
                    <a:pt x="40" y="12"/>
                    <a:pt x="32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79" name="Freeform 85"/>
            <p:cNvSpPr/>
            <p:nvPr/>
          </p:nvSpPr>
          <p:spPr bwMode="auto">
            <a:xfrm>
              <a:off x="8208671" y="5086313"/>
              <a:ext cx="61205" cy="62429"/>
            </a:xfrm>
            <a:custGeom>
              <a:avLst/>
              <a:gdLst>
                <a:gd name="T0" fmla="*/ 31 w 42"/>
                <a:gd name="T1" fmla="*/ 6 h 43"/>
                <a:gd name="T2" fmla="*/ 5 w 42"/>
                <a:gd name="T3" fmla="*/ 12 h 43"/>
                <a:gd name="T4" fmla="*/ 11 w 42"/>
                <a:gd name="T5" fmla="*/ 37 h 43"/>
                <a:gd name="T6" fmla="*/ 37 w 42"/>
                <a:gd name="T7" fmla="*/ 32 h 43"/>
                <a:gd name="T8" fmla="*/ 31 w 42"/>
                <a:gd name="T9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31" y="6"/>
                  </a:moveTo>
                  <a:cubicBezTo>
                    <a:pt x="22" y="0"/>
                    <a:pt x="11" y="3"/>
                    <a:pt x="5" y="12"/>
                  </a:cubicBezTo>
                  <a:cubicBezTo>
                    <a:pt x="0" y="20"/>
                    <a:pt x="2" y="32"/>
                    <a:pt x="11" y="37"/>
                  </a:cubicBezTo>
                  <a:cubicBezTo>
                    <a:pt x="19" y="43"/>
                    <a:pt x="31" y="40"/>
                    <a:pt x="37" y="32"/>
                  </a:cubicBezTo>
                  <a:cubicBezTo>
                    <a:pt x="42" y="23"/>
                    <a:pt x="40" y="11"/>
                    <a:pt x="31" y="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0" name="Freeform 86"/>
            <p:cNvSpPr/>
            <p:nvPr/>
          </p:nvSpPr>
          <p:spPr bwMode="auto">
            <a:xfrm>
              <a:off x="9346472" y="4782736"/>
              <a:ext cx="57533" cy="57533"/>
            </a:xfrm>
            <a:custGeom>
              <a:avLst/>
              <a:gdLst>
                <a:gd name="T0" fmla="*/ 22 w 40"/>
                <a:gd name="T1" fmla="*/ 1 h 40"/>
                <a:gd name="T2" fmla="*/ 1 w 40"/>
                <a:gd name="T3" fmla="*/ 17 h 40"/>
                <a:gd name="T4" fmla="*/ 17 w 40"/>
                <a:gd name="T5" fmla="*/ 38 h 40"/>
                <a:gd name="T6" fmla="*/ 38 w 40"/>
                <a:gd name="T7" fmla="*/ 22 h 40"/>
                <a:gd name="T8" fmla="*/ 22 w 40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2" y="1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7"/>
                    <a:pt x="7" y="36"/>
                    <a:pt x="17" y="38"/>
                  </a:cubicBezTo>
                  <a:cubicBezTo>
                    <a:pt x="27" y="40"/>
                    <a:pt x="37" y="32"/>
                    <a:pt x="38" y="22"/>
                  </a:cubicBezTo>
                  <a:cubicBezTo>
                    <a:pt x="40" y="12"/>
                    <a:pt x="33" y="3"/>
                    <a:pt x="2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1" name="Freeform 87"/>
            <p:cNvSpPr/>
            <p:nvPr/>
          </p:nvSpPr>
          <p:spPr bwMode="auto">
            <a:xfrm>
              <a:off x="9331782" y="4880664"/>
              <a:ext cx="58145" cy="56921"/>
            </a:xfrm>
            <a:custGeom>
              <a:avLst/>
              <a:gdLst>
                <a:gd name="T0" fmla="*/ 22 w 40"/>
                <a:gd name="T1" fmla="*/ 1 h 39"/>
                <a:gd name="T2" fmla="*/ 1 w 40"/>
                <a:gd name="T3" fmla="*/ 17 h 39"/>
                <a:gd name="T4" fmla="*/ 17 w 40"/>
                <a:gd name="T5" fmla="*/ 38 h 39"/>
                <a:gd name="T6" fmla="*/ 38 w 40"/>
                <a:gd name="T7" fmla="*/ 22 h 39"/>
                <a:gd name="T8" fmla="*/ 22 w 40"/>
                <a:gd name="T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22" y="1"/>
                  </a:moveTo>
                  <a:cubicBezTo>
                    <a:pt x="12" y="0"/>
                    <a:pt x="3" y="7"/>
                    <a:pt x="1" y="17"/>
                  </a:cubicBezTo>
                  <a:cubicBezTo>
                    <a:pt x="0" y="27"/>
                    <a:pt x="7" y="36"/>
                    <a:pt x="17" y="38"/>
                  </a:cubicBezTo>
                  <a:cubicBezTo>
                    <a:pt x="27" y="39"/>
                    <a:pt x="37" y="32"/>
                    <a:pt x="38" y="22"/>
                  </a:cubicBezTo>
                  <a:cubicBezTo>
                    <a:pt x="40" y="12"/>
                    <a:pt x="33" y="3"/>
                    <a:pt x="2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2" name="Freeform 88"/>
            <p:cNvSpPr/>
            <p:nvPr/>
          </p:nvSpPr>
          <p:spPr bwMode="auto">
            <a:xfrm>
              <a:off x="9317093" y="4977980"/>
              <a:ext cx="58145" cy="57533"/>
            </a:xfrm>
            <a:custGeom>
              <a:avLst/>
              <a:gdLst>
                <a:gd name="T0" fmla="*/ 22 w 40"/>
                <a:gd name="T1" fmla="*/ 2 h 40"/>
                <a:gd name="T2" fmla="*/ 1 w 40"/>
                <a:gd name="T3" fmla="*/ 18 h 40"/>
                <a:gd name="T4" fmla="*/ 17 w 40"/>
                <a:gd name="T5" fmla="*/ 39 h 40"/>
                <a:gd name="T6" fmla="*/ 38 w 40"/>
                <a:gd name="T7" fmla="*/ 23 h 40"/>
                <a:gd name="T8" fmla="*/ 22 w 40"/>
                <a:gd name="T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2" y="2"/>
                  </a:moveTo>
                  <a:cubicBezTo>
                    <a:pt x="12" y="0"/>
                    <a:pt x="3" y="7"/>
                    <a:pt x="1" y="18"/>
                  </a:cubicBezTo>
                  <a:cubicBezTo>
                    <a:pt x="0" y="28"/>
                    <a:pt x="7" y="37"/>
                    <a:pt x="17" y="39"/>
                  </a:cubicBezTo>
                  <a:cubicBezTo>
                    <a:pt x="27" y="40"/>
                    <a:pt x="36" y="33"/>
                    <a:pt x="38" y="23"/>
                  </a:cubicBezTo>
                  <a:cubicBezTo>
                    <a:pt x="40" y="13"/>
                    <a:pt x="32" y="3"/>
                    <a:pt x="22" y="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3" name="Freeform 89"/>
            <p:cNvSpPr/>
            <p:nvPr/>
          </p:nvSpPr>
          <p:spPr bwMode="auto">
            <a:xfrm>
              <a:off x="10301270" y="4574027"/>
              <a:ext cx="60593" cy="60593"/>
            </a:xfrm>
            <a:custGeom>
              <a:avLst/>
              <a:gdLst>
                <a:gd name="T0" fmla="*/ 16 w 42"/>
                <a:gd name="T1" fmla="*/ 3 h 42"/>
                <a:gd name="T2" fmla="*/ 3 w 42"/>
                <a:gd name="T3" fmla="*/ 26 h 42"/>
                <a:gd name="T4" fmla="*/ 27 w 42"/>
                <a:gd name="T5" fmla="*/ 39 h 42"/>
                <a:gd name="T6" fmla="*/ 39 w 42"/>
                <a:gd name="T7" fmla="*/ 15 h 42"/>
                <a:gd name="T8" fmla="*/ 16 w 42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6" y="3"/>
                  </a:moveTo>
                  <a:cubicBezTo>
                    <a:pt x="6" y="6"/>
                    <a:pt x="0" y="17"/>
                    <a:pt x="3" y="26"/>
                  </a:cubicBezTo>
                  <a:cubicBezTo>
                    <a:pt x="7" y="36"/>
                    <a:pt x="17" y="42"/>
                    <a:pt x="27" y="39"/>
                  </a:cubicBezTo>
                  <a:cubicBezTo>
                    <a:pt x="37" y="35"/>
                    <a:pt x="42" y="25"/>
                    <a:pt x="39" y="15"/>
                  </a:cubicBezTo>
                  <a:cubicBezTo>
                    <a:pt x="36" y="5"/>
                    <a:pt x="25" y="0"/>
                    <a:pt x="16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4" name="Freeform 90"/>
            <p:cNvSpPr/>
            <p:nvPr/>
          </p:nvSpPr>
          <p:spPr bwMode="auto">
            <a:xfrm>
              <a:off x="10331872" y="4668283"/>
              <a:ext cx="60593" cy="60593"/>
            </a:xfrm>
            <a:custGeom>
              <a:avLst/>
              <a:gdLst>
                <a:gd name="T0" fmla="*/ 15 w 42"/>
                <a:gd name="T1" fmla="*/ 4 h 42"/>
                <a:gd name="T2" fmla="*/ 3 w 42"/>
                <a:gd name="T3" fmla="*/ 27 h 42"/>
                <a:gd name="T4" fmla="*/ 27 w 42"/>
                <a:gd name="T5" fmla="*/ 39 h 42"/>
                <a:gd name="T6" fmla="*/ 39 w 42"/>
                <a:gd name="T7" fmla="*/ 16 h 42"/>
                <a:gd name="T8" fmla="*/ 15 w 42"/>
                <a:gd name="T9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5" y="4"/>
                  </a:moveTo>
                  <a:cubicBezTo>
                    <a:pt x="5" y="7"/>
                    <a:pt x="0" y="17"/>
                    <a:pt x="3" y="27"/>
                  </a:cubicBezTo>
                  <a:cubicBezTo>
                    <a:pt x="6" y="37"/>
                    <a:pt x="17" y="42"/>
                    <a:pt x="27" y="39"/>
                  </a:cubicBezTo>
                  <a:cubicBezTo>
                    <a:pt x="36" y="36"/>
                    <a:pt x="42" y="25"/>
                    <a:pt x="39" y="16"/>
                  </a:cubicBezTo>
                  <a:cubicBezTo>
                    <a:pt x="36" y="6"/>
                    <a:pt x="25" y="0"/>
                    <a:pt x="15" y="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5" name="Freeform 91"/>
            <p:cNvSpPr/>
            <p:nvPr/>
          </p:nvSpPr>
          <p:spPr bwMode="auto">
            <a:xfrm>
              <a:off x="10361863" y="4763762"/>
              <a:ext cx="59369" cy="60593"/>
            </a:xfrm>
            <a:custGeom>
              <a:avLst/>
              <a:gdLst>
                <a:gd name="T0" fmla="*/ 15 w 41"/>
                <a:gd name="T1" fmla="*/ 3 h 42"/>
                <a:gd name="T2" fmla="*/ 3 w 41"/>
                <a:gd name="T3" fmla="*/ 26 h 42"/>
                <a:gd name="T4" fmla="*/ 26 w 41"/>
                <a:gd name="T5" fmla="*/ 39 h 42"/>
                <a:gd name="T6" fmla="*/ 38 w 41"/>
                <a:gd name="T7" fmla="*/ 15 h 42"/>
                <a:gd name="T8" fmla="*/ 15 w 41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2">
                  <a:moveTo>
                    <a:pt x="15" y="3"/>
                  </a:moveTo>
                  <a:cubicBezTo>
                    <a:pt x="5" y="6"/>
                    <a:pt x="0" y="17"/>
                    <a:pt x="3" y="26"/>
                  </a:cubicBezTo>
                  <a:cubicBezTo>
                    <a:pt x="6" y="36"/>
                    <a:pt x="16" y="42"/>
                    <a:pt x="26" y="39"/>
                  </a:cubicBezTo>
                  <a:cubicBezTo>
                    <a:pt x="36" y="35"/>
                    <a:pt x="41" y="25"/>
                    <a:pt x="38" y="15"/>
                  </a:cubicBezTo>
                  <a:cubicBezTo>
                    <a:pt x="35" y="5"/>
                    <a:pt x="25" y="0"/>
                    <a:pt x="15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6" name="Freeform 92"/>
            <p:cNvSpPr/>
            <p:nvPr/>
          </p:nvSpPr>
          <p:spPr bwMode="auto">
            <a:xfrm>
              <a:off x="10391241" y="4858018"/>
              <a:ext cx="60593" cy="60593"/>
            </a:xfrm>
            <a:custGeom>
              <a:avLst/>
              <a:gdLst>
                <a:gd name="T0" fmla="*/ 16 w 42"/>
                <a:gd name="T1" fmla="*/ 3 h 42"/>
                <a:gd name="T2" fmla="*/ 4 w 42"/>
                <a:gd name="T3" fmla="*/ 27 h 42"/>
                <a:gd name="T4" fmla="*/ 27 w 42"/>
                <a:gd name="T5" fmla="*/ 39 h 42"/>
                <a:gd name="T6" fmla="*/ 39 w 42"/>
                <a:gd name="T7" fmla="*/ 16 h 42"/>
                <a:gd name="T8" fmla="*/ 16 w 42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6" y="3"/>
                  </a:moveTo>
                  <a:cubicBezTo>
                    <a:pt x="6" y="7"/>
                    <a:pt x="0" y="17"/>
                    <a:pt x="4" y="27"/>
                  </a:cubicBezTo>
                  <a:cubicBezTo>
                    <a:pt x="7" y="37"/>
                    <a:pt x="17" y="42"/>
                    <a:pt x="27" y="39"/>
                  </a:cubicBezTo>
                  <a:cubicBezTo>
                    <a:pt x="37" y="36"/>
                    <a:pt x="42" y="25"/>
                    <a:pt x="39" y="16"/>
                  </a:cubicBezTo>
                  <a:cubicBezTo>
                    <a:pt x="36" y="6"/>
                    <a:pt x="25" y="0"/>
                    <a:pt x="16" y="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7" name="Rectangle 93"/>
            <p:cNvSpPr>
              <a:spLocks noChangeArrowheads="1"/>
            </p:cNvSpPr>
            <p:nvPr/>
          </p:nvSpPr>
          <p:spPr bwMode="auto">
            <a:xfrm>
              <a:off x="9071661" y="5771197"/>
              <a:ext cx="441288" cy="189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8" name="Rectangle 94"/>
            <p:cNvSpPr>
              <a:spLocks noChangeArrowheads="1"/>
            </p:cNvSpPr>
            <p:nvPr/>
          </p:nvSpPr>
          <p:spPr bwMode="auto">
            <a:xfrm>
              <a:off x="9290163" y="5636546"/>
              <a:ext cx="18362" cy="143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89" name="Freeform 95"/>
            <p:cNvSpPr/>
            <p:nvPr/>
          </p:nvSpPr>
          <p:spPr bwMode="auto">
            <a:xfrm>
              <a:off x="9046567" y="5293186"/>
              <a:ext cx="504941" cy="97316"/>
            </a:xfrm>
            <a:custGeom>
              <a:avLst/>
              <a:gdLst>
                <a:gd name="T0" fmla="*/ 349 w 349"/>
                <a:gd name="T1" fmla="*/ 33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3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3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0" name="Freeform 96"/>
            <p:cNvSpPr/>
            <p:nvPr/>
          </p:nvSpPr>
          <p:spPr bwMode="auto">
            <a:xfrm>
              <a:off x="9046567" y="5420492"/>
              <a:ext cx="504941" cy="97316"/>
            </a:xfrm>
            <a:custGeom>
              <a:avLst/>
              <a:gdLst>
                <a:gd name="T0" fmla="*/ 349 w 349"/>
                <a:gd name="T1" fmla="*/ 34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4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4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1" name="Freeform 97"/>
            <p:cNvSpPr/>
            <p:nvPr/>
          </p:nvSpPr>
          <p:spPr bwMode="auto">
            <a:xfrm>
              <a:off x="9046567" y="5549635"/>
              <a:ext cx="504941" cy="96704"/>
            </a:xfrm>
            <a:custGeom>
              <a:avLst/>
              <a:gdLst>
                <a:gd name="T0" fmla="*/ 349 w 349"/>
                <a:gd name="T1" fmla="*/ 34 h 67"/>
                <a:gd name="T2" fmla="*/ 316 w 349"/>
                <a:gd name="T3" fmla="*/ 67 h 67"/>
                <a:gd name="T4" fmla="*/ 33 w 349"/>
                <a:gd name="T5" fmla="*/ 67 h 67"/>
                <a:gd name="T6" fmla="*/ 0 w 349"/>
                <a:gd name="T7" fmla="*/ 34 h 67"/>
                <a:gd name="T8" fmla="*/ 33 w 349"/>
                <a:gd name="T9" fmla="*/ 0 h 67"/>
                <a:gd name="T10" fmla="*/ 316 w 349"/>
                <a:gd name="T11" fmla="*/ 0 h 67"/>
                <a:gd name="T12" fmla="*/ 349 w 349"/>
                <a:gd name="T13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67">
                  <a:moveTo>
                    <a:pt x="349" y="34"/>
                  </a:moveTo>
                  <a:cubicBezTo>
                    <a:pt x="349" y="52"/>
                    <a:pt x="334" y="67"/>
                    <a:pt x="316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34" y="0"/>
                    <a:pt x="349" y="15"/>
                    <a:pt x="349" y="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9120625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3" name="Rectangle 99"/>
            <p:cNvSpPr>
              <a:spLocks noChangeArrowheads="1"/>
            </p:cNvSpPr>
            <p:nvPr/>
          </p:nvSpPr>
          <p:spPr bwMode="auto">
            <a:xfrm>
              <a:off x="9175710" y="5322564"/>
              <a:ext cx="33051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4" name="Rectangle 100"/>
            <p:cNvSpPr>
              <a:spLocks noChangeArrowheads="1"/>
            </p:cNvSpPr>
            <p:nvPr/>
          </p:nvSpPr>
          <p:spPr bwMode="auto">
            <a:xfrm>
              <a:off x="9228958" y="5322564"/>
              <a:ext cx="33663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5" name="Rectangle 101"/>
            <p:cNvSpPr>
              <a:spLocks noChangeArrowheads="1"/>
            </p:cNvSpPr>
            <p:nvPr/>
          </p:nvSpPr>
          <p:spPr bwMode="auto">
            <a:xfrm>
              <a:off x="9282818" y="5322564"/>
              <a:ext cx="33051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6" name="Rectangle 102"/>
            <p:cNvSpPr>
              <a:spLocks noChangeArrowheads="1"/>
            </p:cNvSpPr>
            <p:nvPr/>
          </p:nvSpPr>
          <p:spPr bwMode="auto">
            <a:xfrm>
              <a:off x="9336067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7" name="Rectangle 103"/>
            <p:cNvSpPr>
              <a:spLocks noChangeArrowheads="1"/>
            </p:cNvSpPr>
            <p:nvPr/>
          </p:nvSpPr>
          <p:spPr bwMode="auto">
            <a:xfrm>
              <a:off x="9389927" y="5322564"/>
              <a:ext cx="34275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8" name="Rectangle 104"/>
            <p:cNvSpPr>
              <a:spLocks noChangeArrowheads="1"/>
            </p:cNvSpPr>
            <p:nvPr/>
          </p:nvSpPr>
          <p:spPr bwMode="auto">
            <a:xfrm>
              <a:off x="9443176" y="5322564"/>
              <a:ext cx="34887" cy="342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99" name="Rectangle 105"/>
            <p:cNvSpPr>
              <a:spLocks noChangeArrowheads="1"/>
            </p:cNvSpPr>
            <p:nvPr/>
          </p:nvSpPr>
          <p:spPr bwMode="auto">
            <a:xfrm>
              <a:off x="9120625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0" name="Rectangle 106"/>
            <p:cNvSpPr>
              <a:spLocks noChangeArrowheads="1"/>
            </p:cNvSpPr>
            <p:nvPr/>
          </p:nvSpPr>
          <p:spPr bwMode="auto">
            <a:xfrm>
              <a:off x="9175710" y="5582685"/>
              <a:ext cx="33051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1" name="Rectangle 107"/>
            <p:cNvSpPr>
              <a:spLocks noChangeArrowheads="1"/>
            </p:cNvSpPr>
            <p:nvPr/>
          </p:nvSpPr>
          <p:spPr bwMode="auto">
            <a:xfrm>
              <a:off x="9228958" y="5582685"/>
              <a:ext cx="33663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2" name="Rectangle 108"/>
            <p:cNvSpPr>
              <a:spLocks noChangeArrowheads="1"/>
            </p:cNvSpPr>
            <p:nvPr/>
          </p:nvSpPr>
          <p:spPr bwMode="auto">
            <a:xfrm>
              <a:off x="9336067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3" name="Rectangle 109"/>
            <p:cNvSpPr>
              <a:spLocks noChangeArrowheads="1"/>
            </p:cNvSpPr>
            <p:nvPr/>
          </p:nvSpPr>
          <p:spPr bwMode="auto">
            <a:xfrm>
              <a:off x="9443176" y="5582685"/>
              <a:ext cx="34887" cy="33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4" name="Oval 110"/>
            <p:cNvSpPr>
              <a:spLocks noChangeArrowheads="1"/>
            </p:cNvSpPr>
            <p:nvPr/>
          </p:nvSpPr>
          <p:spPr bwMode="auto">
            <a:xfrm>
              <a:off x="9237527" y="5448034"/>
              <a:ext cx="39171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5" name="Oval 111"/>
            <p:cNvSpPr>
              <a:spLocks noChangeArrowheads="1"/>
            </p:cNvSpPr>
            <p:nvPr/>
          </p:nvSpPr>
          <p:spPr bwMode="auto">
            <a:xfrm>
              <a:off x="9172649" y="5448034"/>
              <a:ext cx="40395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  <p:sp>
          <p:nvSpPr>
            <p:cNvPr id="106" name="Oval 112"/>
            <p:cNvSpPr>
              <a:spLocks noChangeArrowheads="1"/>
            </p:cNvSpPr>
            <p:nvPr/>
          </p:nvSpPr>
          <p:spPr bwMode="auto">
            <a:xfrm>
              <a:off x="9108996" y="5448034"/>
              <a:ext cx="39171" cy="3917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GB" sz="2399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1077611" y="1912461"/>
            <a:ext cx="1035804" cy="74863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4265" dirty="0">
                <a:solidFill>
                  <a:schemeClr val="accent1"/>
                </a:solidFill>
              </a:rPr>
              <a:t>85%</a:t>
            </a:r>
            <a:endParaRPr lang="en-GB" sz="4265" dirty="0">
              <a:solidFill>
                <a:schemeClr val="accent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398205" y="2098480"/>
            <a:ext cx="1878984" cy="379435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186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DIAGRAM</a:t>
            </a:r>
            <a:endParaRPr lang="en-GB" sz="1866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965040" y="2588446"/>
            <a:ext cx="4149927" cy="646303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此处添加详细文本描述，建议与标题相关并符合整体语言风格，语言描述尽量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4" name="Donut 133"/>
          <p:cNvSpPr/>
          <p:nvPr/>
        </p:nvSpPr>
        <p:spPr>
          <a:xfrm>
            <a:off x="1048504" y="3486683"/>
            <a:ext cx="686791" cy="687003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GB" sz="1599" dirty="0">
              <a:solidFill>
                <a:schemeClr val="tx1"/>
              </a:solidFill>
            </a:endParaRPr>
          </a:p>
        </p:txBody>
      </p:sp>
      <p:sp>
        <p:nvSpPr>
          <p:cNvPr id="135" name="Freeform 134"/>
          <p:cNvSpPr>
            <a:spLocks noEditPoints="1"/>
          </p:cNvSpPr>
          <p:nvPr/>
        </p:nvSpPr>
        <p:spPr bwMode="auto">
          <a:xfrm>
            <a:off x="1243556" y="3673906"/>
            <a:ext cx="296691" cy="312554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599" dirty="0">
              <a:solidFill>
                <a:prstClr val="black"/>
              </a:solidFill>
            </a:endParaRPr>
          </a:p>
        </p:txBody>
      </p:sp>
      <p:sp>
        <p:nvSpPr>
          <p:cNvPr id="136" name="Freeform 135"/>
          <p:cNvSpPr>
            <a:spLocks noEditPoints="1"/>
          </p:cNvSpPr>
          <p:nvPr/>
        </p:nvSpPr>
        <p:spPr bwMode="auto">
          <a:xfrm>
            <a:off x="1216678" y="5120126"/>
            <a:ext cx="336823" cy="272409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599" dirty="0">
              <a:solidFill>
                <a:prstClr val="black"/>
              </a:solidFill>
            </a:endParaRPr>
          </a:p>
        </p:txBody>
      </p:sp>
      <p:sp>
        <p:nvSpPr>
          <p:cNvPr id="137" name="Freeform 136"/>
          <p:cNvSpPr>
            <a:spLocks noEditPoints="1"/>
          </p:cNvSpPr>
          <p:nvPr/>
        </p:nvSpPr>
        <p:spPr bwMode="auto">
          <a:xfrm>
            <a:off x="3813666" y="5117737"/>
            <a:ext cx="225027" cy="329758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599" dirty="0">
              <a:solidFill>
                <a:prstClr val="black"/>
              </a:solidFill>
            </a:endParaRPr>
          </a:p>
        </p:txBody>
      </p:sp>
      <p:sp>
        <p:nvSpPr>
          <p:cNvPr id="138" name="Freeform 137"/>
          <p:cNvSpPr>
            <a:spLocks noEditPoints="1"/>
          </p:cNvSpPr>
          <p:nvPr/>
        </p:nvSpPr>
        <p:spPr bwMode="auto">
          <a:xfrm>
            <a:off x="3804062" y="3686094"/>
            <a:ext cx="237925" cy="28818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2" tIns="45706" rIns="91412" bIns="45706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599" dirty="0">
              <a:solidFill>
                <a:prstClr val="black"/>
              </a:solidFill>
            </a:endParaRPr>
          </a:p>
        </p:txBody>
      </p:sp>
      <p:sp>
        <p:nvSpPr>
          <p:cNvPr id="139" name="Donut 138"/>
          <p:cNvSpPr/>
          <p:nvPr/>
        </p:nvSpPr>
        <p:spPr>
          <a:xfrm>
            <a:off x="3582785" y="4925217"/>
            <a:ext cx="686791" cy="687003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GB" sz="1599" dirty="0">
              <a:solidFill>
                <a:schemeClr val="tx1"/>
              </a:solidFill>
            </a:endParaRPr>
          </a:p>
        </p:txBody>
      </p:sp>
      <p:sp>
        <p:nvSpPr>
          <p:cNvPr id="140" name="Donut 139"/>
          <p:cNvSpPr/>
          <p:nvPr/>
        </p:nvSpPr>
        <p:spPr>
          <a:xfrm>
            <a:off x="1043367" y="4925361"/>
            <a:ext cx="686791" cy="687003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GB" sz="1599" dirty="0">
              <a:solidFill>
                <a:schemeClr val="tx1"/>
              </a:solidFill>
            </a:endParaRPr>
          </a:p>
        </p:txBody>
      </p:sp>
      <p:sp>
        <p:nvSpPr>
          <p:cNvPr id="141" name="Donut 140"/>
          <p:cNvSpPr/>
          <p:nvPr/>
        </p:nvSpPr>
        <p:spPr>
          <a:xfrm>
            <a:off x="3577375" y="3486683"/>
            <a:ext cx="686791" cy="687003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en-GB" sz="1599" dirty="0">
              <a:solidFill>
                <a:schemeClr val="tx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724800" y="3803141"/>
            <a:ext cx="663908" cy="33839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1599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Clock</a:t>
            </a:r>
            <a:endParaRPr lang="en-GB" sz="159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729697" y="3523455"/>
            <a:ext cx="681540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2399" b="1">
                <a:solidFill>
                  <a:schemeClr val="accent1"/>
                </a:solidFill>
              </a:rPr>
              <a:t>80%</a:t>
            </a:r>
            <a:endParaRPr lang="en-GB" sz="2399" b="1">
              <a:solidFill>
                <a:schemeClr val="accent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277069" y="3803141"/>
            <a:ext cx="702380" cy="33839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1599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Pencil</a:t>
            </a:r>
            <a:endParaRPr lang="en-GB" sz="159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69325" y="3523455"/>
            <a:ext cx="681540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2399" b="1">
                <a:solidFill>
                  <a:schemeClr val="accent2"/>
                </a:solidFill>
              </a:rPr>
              <a:t>60%</a:t>
            </a:r>
            <a:endParaRPr lang="en-GB" sz="2399" b="1">
              <a:solidFill>
                <a:schemeClr val="accent2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724027" y="5250124"/>
            <a:ext cx="569330" cy="33839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1599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  <a:endParaRPr lang="en-GB" sz="159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728834" y="4954719"/>
            <a:ext cx="681540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2399" b="1">
                <a:solidFill>
                  <a:schemeClr val="accent3"/>
                </a:solidFill>
              </a:rPr>
              <a:t>93%</a:t>
            </a:r>
            <a:endParaRPr lang="en-GB" sz="2399" b="1">
              <a:solidFill>
                <a:schemeClr val="accent3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269657" y="5250124"/>
            <a:ext cx="561316" cy="33839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1599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</a:t>
            </a:r>
            <a:endParaRPr lang="en-GB" sz="159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271519" y="4954719"/>
            <a:ext cx="681540" cy="461508"/>
          </a:xfrm>
          <a:prstGeom prst="rect">
            <a:avLst/>
          </a:prstGeom>
          <a:noFill/>
        </p:spPr>
        <p:txBody>
          <a:bodyPr wrap="none" lIns="91412" tIns="45706" rIns="91412" bIns="45706" rtlCol="0">
            <a:spAutoFit/>
          </a:bodyPr>
          <a:lstStyle/>
          <a:p>
            <a:r>
              <a:rPr lang="en-US" sz="2399" b="1">
                <a:solidFill>
                  <a:schemeClr val="accent4"/>
                </a:solidFill>
              </a:rPr>
              <a:t>55%</a:t>
            </a:r>
            <a:endParaRPr lang="en-GB" sz="2399" b="1">
              <a:solidFill>
                <a:schemeClr val="accent4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998152" y="4183462"/>
            <a:ext cx="2275362" cy="46163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98152" y="5628167"/>
            <a:ext cx="2275362" cy="46163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523812" y="4183462"/>
            <a:ext cx="2275362" cy="46163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518002" y="5628167"/>
            <a:ext cx="2275362" cy="461637"/>
          </a:xfrm>
          <a:prstGeom prst="rect">
            <a:avLst/>
          </a:prstGeom>
        </p:spPr>
        <p:txBody>
          <a:bodyPr wrap="square" lIns="91412" tIns="45706" rIns="91412" bIns="45706">
            <a:spAutoFit/>
          </a:bodyPr>
          <a:lstStyle/>
          <a:p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Lorem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endParaRPr lang="en-GB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92743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  <p:bldP spid="133" grpId="0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3E89C93-E1BF-43AE-87D4-FC9B73F864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2D7786-252F-4ADC-9EB8-105561BF0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14"/>
          <a:stretch/>
        </p:blipFill>
        <p:spPr>
          <a:xfrm>
            <a:off x="334425" y="586832"/>
            <a:ext cx="5628690" cy="5684335"/>
          </a:xfrm>
          <a:prstGeom prst="rect">
            <a:avLst/>
          </a:prstGeom>
          <a:solidFill>
            <a:srgbClr val="F6F6F6"/>
          </a:solidFill>
        </p:spPr>
      </p:pic>
      <p:sp>
        <p:nvSpPr>
          <p:cNvPr id="12" name="矩形 259">
            <a:extLst>
              <a:ext uri="{FF2B5EF4-FFF2-40B4-BE49-F238E27FC236}">
                <a16:creationId xmlns:a16="http://schemas.microsoft.com/office/drawing/2014/main" id="{E67B7A47-0D35-4721-91CC-AB76DCE66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045" y="2881954"/>
            <a:ext cx="4884226" cy="89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Clear Sans Light" pitchFamily="34" charset="0"/>
              </a:rPr>
              <a:t>演讲完毕 谢谢观看</a:t>
            </a:r>
            <a:endParaRPr lang="id-ID" altLang="zh-CN" sz="4400" dirty="0">
              <a:solidFill>
                <a:schemeClr val="tx1">
                  <a:lumMod val="75000"/>
                  <a:lumOff val="25000"/>
                </a:schemeClr>
              </a:solidFill>
              <a:cs typeface="Clear Sans Light" pitchFamily="34" charset="0"/>
            </a:endParaRPr>
          </a:p>
        </p:txBody>
      </p:sp>
      <p:sp>
        <p:nvSpPr>
          <p:cNvPr id="13" name="原创设计师QQ598969553                 _16">
            <a:extLst>
              <a:ext uri="{FF2B5EF4-FFF2-40B4-BE49-F238E27FC236}">
                <a16:creationId xmlns:a16="http://schemas.microsoft.com/office/drawing/2014/main" id="{80DDDFED-6797-41AC-B881-9FB1808FB915}"/>
              </a:ext>
            </a:extLst>
          </p:cNvPr>
          <p:cNvSpPr txBox="1"/>
          <p:nvPr/>
        </p:nvSpPr>
        <p:spPr>
          <a:xfrm>
            <a:off x="6471049" y="4174106"/>
            <a:ext cx="4848222" cy="329129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altLang="zh-CN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原创设计师QQ598969553                 _15">
            <a:extLst>
              <a:ext uri="{FF2B5EF4-FFF2-40B4-BE49-F238E27FC236}">
                <a16:creationId xmlns:a16="http://schemas.microsoft.com/office/drawing/2014/main" id="{ED652F41-BF77-4FD4-9D23-5EED7552D685}"/>
              </a:ext>
            </a:extLst>
          </p:cNvPr>
          <p:cNvSpPr/>
          <p:nvPr/>
        </p:nvSpPr>
        <p:spPr>
          <a:xfrm>
            <a:off x="6471049" y="4620214"/>
            <a:ext cx="2978540" cy="252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汇报人：千图网       日期：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原创设计师QQ598969553                 _16">
            <a:extLst>
              <a:ext uri="{FF2B5EF4-FFF2-40B4-BE49-F238E27FC236}">
                <a16:creationId xmlns:a16="http://schemas.microsoft.com/office/drawing/2014/main" id="{3DF8B3B0-1AF0-4EF0-8712-8E9A404B586C}"/>
              </a:ext>
            </a:extLst>
          </p:cNvPr>
          <p:cNvSpPr txBox="1"/>
          <p:nvPr/>
        </p:nvSpPr>
        <p:spPr>
          <a:xfrm>
            <a:off x="6435045" y="2655334"/>
            <a:ext cx="2844316" cy="354328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单击此处添加您所在公司名称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原创设计师QQ598969553                 _16">
            <a:extLst>
              <a:ext uri="{FF2B5EF4-FFF2-40B4-BE49-F238E27FC236}">
                <a16:creationId xmlns:a16="http://schemas.microsoft.com/office/drawing/2014/main" id="{7B128D7E-C222-4808-ACAA-4C049FC57FBC}"/>
              </a:ext>
            </a:extLst>
          </p:cNvPr>
          <p:cNvSpPr txBox="1"/>
          <p:nvPr/>
        </p:nvSpPr>
        <p:spPr>
          <a:xfrm>
            <a:off x="6460250" y="1433482"/>
            <a:ext cx="1666983" cy="1393010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2019</a:t>
            </a: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904DFFF4-31FE-4659-A874-7A25B3B48518}"/>
              </a:ext>
            </a:extLst>
          </p:cNvPr>
          <p:cNvSpPr txBox="1"/>
          <p:nvPr/>
        </p:nvSpPr>
        <p:spPr>
          <a:xfrm>
            <a:off x="6255025" y="3858513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年终总结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新年计划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述职报告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】【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工作汇报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512891"/>
      </p:ext>
    </p:extLst>
  </p:cSld>
  <p:clrMapOvr>
    <a:masterClrMapping/>
  </p:clrMapOvr>
  <p:transition spd="slow" advClick="0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50"/>
                            </p:stCondLst>
                            <p:childTnLst>
                              <p:par>
                                <p:cTn id="2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5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68482" y="622449"/>
            <a:ext cx="4510572" cy="673551"/>
          </a:xfrm>
        </p:spPr>
        <p:txBody>
          <a:bodyPr anchor="t">
            <a:normAutofit fontScale="92500" lnSpcReduction="10000"/>
          </a:bodyPr>
          <a:lstStyle/>
          <a:p>
            <a:r>
              <a:rPr lang="en-US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48286" y="1472815"/>
            <a:ext cx="6575136" cy="39983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399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399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155967" y="2265385"/>
            <a:ext cx="9835066" cy="4012692"/>
          </a:xfrm>
        </p:spPr>
        <p:txBody>
          <a:bodyPr anchor="t">
            <a:normAutofit/>
          </a:bodyPr>
          <a:lstStyle/>
          <a:p>
            <a:pPr algn="l">
              <a:spcBef>
                <a:spcPts val="1599"/>
              </a:spcBef>
            </a:pPr>
            <a:r>
              <a:rPr 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599"/>
              </a:spcBef>
            </a:pPr>
            <a:r>
              <a:rPr lang="en-US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599"/>
              </a:spcBef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599"/>
              </a:spcBef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599"/>
              </a:spcBef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599"/>
              </a:spcBef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3248361625"/>
      </p:ext>
    </p:extLst>
  </p:cSld>
  <p:clrMapOvr>
    <a:masterClrMapping/>
  </p:clrMapOvr>
  <p:transition spd="slow" advClick="0" advTm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4"/>
          <p:cNvSpPr/>
          <p:nvPr/>
        </p:nvSpPr>
        <p:spPr>
          <a:xfrm>
            <a:off x="5219071" y="1473331"/>
            <a:ext cx="1679106" cy="16874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121880" y="3569404"/>
            <a:ext cx="1826060" cy="584733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lvl="0" defTabSz="914492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70FD1E8-D7BC-491A-A503-009EDAB7577D}"/>
              </a:ext>
            </a:extLst>
          </p:cNvPr>
          <p:cNvSpPr/>
          <p:nvPr/>
        </p:nvSpPr>
        <p:spPr>
          <a:xfrm>
            <a:off x="5393473" y="2054316"/>
            <a:ext cx="1384594" cy="572230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3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695B73-0652-4F7C-8DB7-B415C73A2826}"/>
              </a:ext>
            </a:extLst>
          </p:cNvPr>
          <p:cNvSpPr/>
          <p:nvPr/>
        </p:nvSpPr>
        <p:spPr>
          <a:xfrm>
            <a:off x="3635384" y="4284398"/>
            <a:ext cx="4799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点击输入简要文字内容，文字内容需概括精炼，不用多余的文字修饰，言简意赅的说明该项内容</a:t>
            </a:r>
            <a:endParaRPr lang="zh-CN" altLang="en-US" sz="18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304951"/>
      </p:ext>
    </p:extLst>
  </p:cSld>
  <p:clrMapOvr>
    <a:masterClrMapping/>
  </p:clrMapOvr>
  <p:transition spd="slow" advClick="0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MH_Other_4"/>
          <p:cNvCxnSpPr/>
          <p:nvPr>
            <p:custDataLst>
              <p:tags r:id="rId1"/>
            </p:custDataLst>
          </p:nvPr>
        </p:nvCxnSpPr>
        <p:spPr>
          <a:xfrm>
            <a:off x="3834352" y="2187818"/>
            <a:ext cx="1600223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3"/>
          <p:cNvGrpSpPr/>
          <p:nvPr/>
        </p:nvGrpSpPr>
        <p:grpSpPr>
          <a:xfrm>
            <a:off x="5895925" y="1618328"/>
            <a:ext cx="4901255" cy="1010326"/>
            <a:chOff x="6041001" y="1937629"/>
            <a:chExt cx="4902769" cy="1010324"/>
          </a:xfrm>
        </p:grpSpPr>
        <p:sp>
          <p:nvSpPr>
            <p:cNvPr id="28" name="MH_Text_2"/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/>
                  <a:ea typeface="微软雅黑"/>
                </a:rPr>
                <a:t>此处添加详细文本描述，建议与标题相关并符合整体语言风格，语言描述尽量简洁生动</a:t>
              </a:r>
            </a:p>
          </p:txBody>
        </p:sp>
        <p:sp>
          <p:nvSpPr>
            <p:cNvPr id="30" name="MH_SubTitle_2"/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6041002" y="1937629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添加标题文字</a:t>
              </a:r>
            </a:p>
          </p:txBody>
        </p:sp>
      </p:grpSp>
      <p:sp>
        <p:nvSpPr>
          <p:cNvPr id="23" name="MH_Other_1"/>
          <p:cNvSpPr/>
          <p:nvPr>
            <p:custDataLst>
              <p:tags r:id="rId2"/>
            </p:custDataLst>
          </p:nvPr>
        </p:nvSpPr>
        <p:spPr>
          <a:xfrm rot="21439215">
            <a:off x="3093981" y="2768621"/>
            <a:ext cx="989822" cy="1002968"/>
          </a:xfrm>
          <a:prstGeom prst="roundRect">
            <a:avLst>
              <a:gd name="adj" fmla="val 185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1" rIns="91400" bIns="45701" anchor="ctr"/>
          <a:lstStyle/>
          <a:p>
            <a:pPr algn="ctr">
              <a:defRPr/>
            </a:pPr>
            <a:r>
              <a:rPr lang="en-US" altLang="zh-CN" sz="4798" dirty="0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lang="zh-CN" altLang="en-US" sz="4798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5" name="MH_Other_3"/>
          <p:cNvSpPr/>
          <p:nvPr>
            <p:custDataLst>
              <p:tags r:id="rId3"/>
            </p:custDataLst>
          </p:nvPr>
        </p:nvSpPr>
        <p:spPr>
          <a:xfrm rot="183635">
            <a:off x="2817183" y="1748958"/>
            <a:ext cx="991106" cy="1002968"/>
          </a:xfrm>
          <a:prstGeom prst="roundRect">
            <a:avLst>
              <a:gd name="adj" fmla="val 185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1" rIns="91400" bIns="45701" anchor="ctr"/>
          <a:lstStyle/>
          <a:p>
            <a:pPr algn="ctr">
              <a:defRPr/>
            </a:pPr>
            <a:r>
              <a:rPr lang="en-US" altLang="zh-CN" sz="4798" dirty="0">
                <a:solidFill>
                  <a:srgbClr val="FFFFFF"/>
                </a:solidFill>
                <a:latin typeface="微软雅黑"/>
                <a:ea typeface="微软雅黑"/>
              </a:rPr>
              <a:t>4</a:t>
            </a:r>
            <a:endParaRPr lang="zh-CN" altLang="en-US" sz="4798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MH_Other_1"/>
          <p:cNvSpPr/>
          <p:nvPr>
            <p:custDataLst>
              <p:tags r:id="rId4"/>
            </p:custDataLst>
          </p:nvPr>
        </p:nvSpPr>
        <p:spPr>
          <a:xfrm>
            <a:off x="2720542" y="3808699"/>
            <a:ext cx="989822" cy="1002968"/>
          </a:xfrm>
          <a:prstGeom prst="roundRect">
            <a:avLst>
              <a:gd name="adj" fmla="val 185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1" rIns="91400" bIns="45701" anchor="ctr"/>
          <a:lstStyle/>
          <a:p>
            <a:pPr algn="ctr">
              <a:defRPr/>
            </a:pPr>
            <a:r>
              <a:rPr lang="en-US" altLang="zh-CN" sz="4798" dirty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lang="zh-CN" altLang="en-US" sz="4798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3" name="MH_Other_1"/>
          <p:cNvSpPr/>
          <p:nvPr>
            <p:custDataLst>
              <p:tags r:id="rId5"/>
            </p:custDataLst>
          </p:nvPr>
        </p:nvSpPr>
        <p:spPr>
          <a:xfrm rot="21261977">
            <a:off x="3060075" y="4814307"/>
            <a:ext cx="989822" cy="1002968"/>
          </a:xfrm>
          <a:prstGeom prst="roundRect">
            <a:avLst>
              <a:gd name="adj" fmla="val 185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1" rIns="91400" bIns="45701" anchor="ctr"/>
          <a:lstStyle/>
          <a:p>
            <a:pPr algn="ctr">
              <a:defRPr/>
            </a:pPr>
            <a:r>
              <a:rPr lang="en-US" altLang="zh-CN" sz="4798" dirty="0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lang="zh-CN" altLang="en-US" sz="4798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90064" y="1908319"/>
            <a:ext cx="1581571" cy="3969652"/>
            <a:chOff x="1388612" y="1908306"/>
            <a:chExt cx="1582058" cy="3969656"/>
          </a:xfrm>
        </p:grpSpPr>
        <p:sp>
          <p:nvSpPr>
            <p:cNvPr id="27" name="MH_Other_5"/>
            <p:cNvSpPr/>
            <p:nvPr>
              <p:custDataLst>
                <p:tags r:id="rId15"/>
              </p:custDataLst>
            </p:nvPr>
          </p:nvSpPr>
          <p:spPr>
            <a:xfrm>
              <a:off x="1976071" y="1908306"/>
              <a:ext cx="925913" cy="1905127"/>
            </a:xfrm>
            <a:custGeom>
              <a:avLst/>
              <a:gdLst>
                <a:gd name="connsiteX0" fmla="*/ 217182 w 965707"/>
                <a:gd name="connsiteY0" fmla="*/ 0 h 1986527"/>
                <a:gd name="connsiteX1" fmla="*/ 432892 w 965707"/>
                <a:gd name="connsiteY1" fmla="*/ 215710 h 1986527"/>
                <a:gd name="connsiteX2" fmla="*/ 428510 w 965707"/>
                <a:gd name="connsiteY2" fmla="*/ 259183 h 1986527"/>
                <a:gd name="connsiteX3" fmla="*/ 426677 w 965707"/>
                <a:gd name="connsiteY3" fmla="*/ 265085 h 1986527"/>
                <a:gd name="connsiteX4" fmla="*/ 691433 w 965707"/>
                <a:gd name="connsiteY4" fmla="*/ 70895 h 1986527"/>
                <a:gd name="connsiteX5" fmla="*/ 727149 w 965707"/>
                <a:gd name="connsiteY5" fmla="*/ 76387 h 1986527"/>
                <a:gd name="connsiteX6" fmla="*/ 787596 w 965707"/>
                <a:gd name="connsiteY6" fmla="*/ 158799 h 1986527"/>
                <a:gd name="connsiteX7" fmla="*/ 782104 w 965707"/>
                <a:gd name="connsiteY7" fmla="*/ 194515 h 1986527"/>
                <a:gd name="connsiteX8" fmla="*/ 453481 w 965707"/>
                <a:gd name="connsiteY8" fmla="*/ 435549 h 1986527"/>
                <a:gd name="connsiteX9" fmla="*/ 874061 w 965707"/>
                <a:gd name="connsiteY9" fmla="*/ 181449 h 1986527"/>
                <a:gd name="connsiteX10" fmla="*/ 909154 w 965707"/>
                <a:gd name="connsiteY10" fmla="*/ 190109 h 1986527"/>
                <a:gd name="connsiteX11" fmla="*/ 962021 w 965707"/>
                <a:gd name="connsiteY11" fmla="*/ 277611 h 1986527"/>
                <a:gd name="connsiteX12" fmla="*/ 953361 w 965707"/>
                <a:gd name="connsiteY12" fmla="*/ 312705 h 1986527"/>
                <a:gd name="connsiteX13" fmla="*/ 384793 w 965707"/>
                <a:gd name="connsiteY13" fmla="*/ 656215 h 1986527"/>
                <a:gd name="connsiteX14" fmla="*/ 384793 w 965707"/>
                <a:gd name="connsiteY14" fmla="*/ 1131649 h 1986527"/>
                <a:gd name="connsiteX15" fmla="*/ 381842 w 965707"/>
                <a:gd name="connsiteY15" fmla="*/ 1146266 h 1986527"/>
                <a:gd name="connsiteX16" fmla="*/ 387708 w 965707"/>
                <a:gd name="connsiteY16" fmla="*/ 1152370 h 1986527"/>
                <a:gd name="connsiteX17" fmla="*/ 442440 w 965707"/>
                <a:gd name="connsiteY17" fmla="*/ 1292303 h 1986527"/>
                <a:gd name="connsiteX18" fmla="*/ 445419 w 965707"/>
                <a:gd name="connsiteY18" fmla="*/ 1293537 h 1986527"/>
                <a:gd name="connsiteX19" fmla="*/ 453847 w 965707"/>
                <a:gd name="connsiteY19" fmla="*/ 1313884 h 1986527"/>
                <a:gd name="connsiteX20" fmla="*/ 453847 w 965707"/>
                <a:gd name="connsiteY20" fmla="*/ 1951177 h 1986527"/>
                <a:gd name="connsiteX21" fmla="*/ 425072 w 965707"/>
                <a:gd name="connsiteY21" fmla="*/ 1979952 h 1986527"/>
                <a:gd name="connsiteX22" fmla="*/ 309975 w 965707"/>
                <a:gd name="connsiteY22" fmla="*/ 1979952 h 1986527"/>
                <a:gd name="connsiteX23" fmla="*/ 281200 w 965707"/>
                <a:gd name="connsiteY23" fmla="*/ 1951177 h 1986527"/>
                <a:gd name="connsiteX24" fmla="*/ 281200 w 965707"/>
                <a:gd name="connsiteY24" fmla="*/ 1342234 h 1986527"/>
                <a:gd name="connsiteX25" fmla="*/ 230924 w 965707"/>
                <a:gd name="connsiteY25" fmla="*/ 1213693 h 1986527"/>
                <a:gd name="connsiteX26" fmla="*/ 227782 w 965707"/>
                <a:gd name="connsiteY26" fmla="*/ 1195782 h 1986527"/>
                <a:gd name="connsiteX27" fmla="*/ 172672 w 965707"/>
                <a:gd name="connsiteY27" fmla="*/ 1195782 h 1986527"/>
                <a:gd name="connsiteX28" fmla="*/ 172672 w 965707"/>
                <a:gd name="connsiteY28" fmla="*/ 1958468 h 1986527"/>
                <a:gd name="connsiteX29" fmla="*/ 144613 w 965707"/>
                <a:gd name="connsiteY29" fmla="*/ 1986527 h 1986527"/>
                <a:gd name="connsiteX30" fmla="*/ 32381 w 965707"/>
                <a:gd name="connsiteY30" fmla="*/ 1986527 h 1986527"/>
                <a:gd name="connsiteX31" fmla="*/ 4322 w 965707"/>
                <a:gd name="connsiteY31" fmla="*/ 1958468 h 1986527"/>
                <a:gd name="connsiteX32" fmla="*/ 4322 w 965707"/>
                <a:gd name="connsiteY32" fmla="*/ 1169537 h 1986527"/>
                <a:gd name="connsiteX33" fmla="*/ 7911 w 965707"/>
                <a:gd name="connsiteY33" fmla="*/ 1160872 h 1986527"/>
                <a:gd name="connsiteX34" fmla="*/ 5040 w 965707"/>
                <a:gd name="connsiteY34" fmla="*/ 1156613 h 1986527"/>
                <a:gd name="connsiteX35" fmla="*/ 0 w 965707"/>
                <a:gd name="connsiteY35" fmla="*/ 1131649 h 1986527"/>
                <a:gd name="connsiteX36" fmla="*/ 0 w 965707"/>
                <a:gd name="connsiteY36" fmla="*/ 514378 h 1986527"/>
                <a:gd name="connsiteX37" fmla="*/ 64133 w 965707"/>
                <a:gd name="connsiteY37" fmla="*/ 450245 h 1986527"/>
                <a:gd name="connsiteX38" fmla="*/ 174233 w 965707"/>
                <a:gd name="connsiteY38" fmla="*/ 450245 h 1986527"/>
                <a:gd name="connsiteX39" fmla="*/ 203629 w 965707"/>
                <a:gd name="connsiteY39" fmla="*/ 428684 h 1986527"/>
                <a:gd name="connsiteX40" fmla="*/ 133218 w 965707"/>
                <a:gd name="connsiteY40" fmla="*/ 414469 h 1986527"/>
                <a:gd name="connsiteX41" fmla="*/ 1472 w 965707"/>
                <a:gd name="connsiteY41" fmla="*/ 215710 h 1986527"/>
                <a:gd name="connsiteX42" fmla="*/ 217182 w 965707"/>
                <a:gd name="connsiteY42" fmla="*/ 0 h 19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65707" h="1986527">
                  <a:moveTo>
                    <a:pt x="217182" y="0"/>
                  </a:moveTo>
                  <a:cubicBezTo>
                    <a:pt x="336315" y="0"/>
                    <a:pt x="432892" y="96577"/>
                    <a:pt x="432892" y="215710"/>
                  </a:cubicBezTo>
                  <a:cubicBezTo>
                    <a:pt x="432892" y="230602"/>
                    <a:pt x="431383" y="245141"/>
                    <a:pt x="428510" y="259183"/>
                  </a:cubicBezTo>
                  <a:lnTo>
                    <a:pt x="426677" y="265085"/>
                  </a:lnTo>
                  <a:lnTo>
                    <a:pt x="691433" y="70895"/>
                  </a:lnTo>
                  <a:cubicBezTo>
                    <a:pt x="702812" y="62549"/>
                    <a:pt x="718803" y="65008"/>
                    <a:pt x="727149" y="76387"/>
                  </a:cubicBezTo>
                  <a:lnTo>
                    <a:pt x="787596" y="158799"/>
                  </a:lnTo>
                  <a:cubicBezTo>
                    <a:pt x="795942" y="170178"/>
                    <a:pt x="793483" y="186169"/>
                    <a:pt x="782104" y="194515"/>
                  </a:cubicBezTo>
                  <a:lnTo>
                    <a:pt x="453481" y="435549"/>
                  </a:lnTo>
                  <a:lnTo>
                    <a:pt x="874061" y="181449"/>
                  </a:lnTo>
                  <a:cubicBezTo>
                    <a:pt x="886143" y="174150"/>
                    <a:pt x="901855" y="178027"/>
                    <a:pt x="909154" y="190109"/>
                  </a:cubicBezTo>
                  <a:lnTo>
                    <a:pt x="962021" y="277611"/>
                  </a:lnTo>
                  <a:cubicBezTo>
                    <a:pt x="969320" y="289694"/>
                    <a:pt x="965443" y="305405"/>
                    <a:pt x="953361" y="312705"/>
                  </a:cubicBezTo>
                  <a:lnTo>
                    <a:pt x="384793" y="656215"/>
                  </a:lnTo>
                  <a:lnTo>
                    <a:pt x="384793" y="1131649"/>
                  </a:lnTo>
                  <a:lnTo>
                    <a:pt x="381842" y="1146266"/>
                  </a:lnTo>
                  <a:lnTo>
                    <a:pt x="387708" y="1152370"/>
                  </a:lnTo>
                  <a:lnTo>
                    <a:pt x="442440" y="1292303"/>
                  </a:lnTo>
                  <a:lnTo>
                    <a:pt x="445419" y="1293537"/>
                  </a:lnTo>
                  <a:cubicBezTo>
                    <a:pt x="450626" y="1298744"/>
                    <a:pt x="453847" y="1305938"/>
                    <a:pt x="453847" y="1313884"/>
                  </a:cubicBezTo>
                  <a:lnTo>
                    <a:pt x="453847" y="1951177"/>
                  </a:lnTo>
                  <a:cubicBezTo>
                    <a:pt x="453847" y="1967069"/>
                    <a:pt x="440964" y="1979952"/>
                    <a:pt x="425072" y="1979952"/>
                  </a:cubicBezTo>
                  <a:lnTo>
                    <a:pt x="309975" y="1979952"/>
                  </a:lnTo>
                  <a:cubicBezTo>
                    <a:pt x="294083" y="1979952"/>
                    <a:pt x="281200" y="1967069"/>
                    <a:pt x="281200" y="1951177"/>
                  </a:cubicBezTo>
                  <a:lnTo>
                    <a:pt x="281200" y="1342234"/>
                  </a:lnTo>
                  <a:lnTo>
                    <a:pt x="230924" y="1213693"/>
                  </a:lnTo>
                  <a:lnTo>
                    <a:pt x="227782" y="1195782"/>
                  </a:lnTo>
                  <a:lnTo>
                    <a:pt x="172672" y="1195782"/>
                  </a:lnTo>
                  <a:lnTo>
                    <a:pt x="172672" y="1958468"/>
                  </a:lnTo>
                  <a:cubicBezTo>
                    <a:pt x="172672" y="1973965"/>
                    <a:pt x="160110" y="1986527"/>
                    <a:pt x="144613" y="1986527"/>
                  </a:cubicBezTo>
                  <a:lnTo>
                    <a:pt x="32381" y="1986527"/>
                  </a:lnTo>
                  <a:cubicBezTo>
                    <a:pt x="16884" y="1986527"/>
                    <a:pt x="4322" y="1973965"/>
                    <a:pt x="4322" y="1958468"/>
                  </a:cubicBezTo>
                  <a:lnTo>
                    <a:pt x="4322" y="1169537"/>
                  </a:lnTo>
                  <a:lnTo>
                    <a:pt x="7911" y="1160872"/>
                  </a:lnTo>
                  <a:lnTo>
                    <a:pt x="5040" y="1156613"/>
                  </a:lnTo>
                  <a:cubicBezTo>
                    <a:pt x="1795" y="1148940"/>
                    <a:pt x="0" y="1140504"/>
                    <a:pt x="0" y="1131649"/>
                  </a:cubicBezTo>
                  <a:lnTo>
                    <a:pt x="0" y="514378"/>
                  </a:lnTo>
                  <a:cubicBezTo>
                    <a:pt x="0" y="478958"/>
                    <a:pt x="28713" y="450245"/>
                    <a:pt x="64133" y="450245"/>
                  </a:cubicBezTo>
                  <a:lnTo>
                    <a:pt x="174233" y="450245"/>
                  </a:lnTo>
                  <a:lnTo>
                    <a:pt x="203629" y="428684"/>
                  </a:lnTo>
                  <a:lnTo>
                    <a:pt x="133218" y="414469"/>
                  </a:lnTo>
                  <a:cubicBezTo>
                    <a:pt x="55797" y="381722"/>
                    <a:pt x="1472" y="305060"/>
                    <a:pt x="1472" y="215710"/>
                  </a:cubicBezTo>
                  <a:cubicBezTo>
                    <a:pt x="1472" y="96577"/>
                    <a:pt x="98049" y="0"/>
                    <a:pt x="217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5731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" name="梯形 3"/>
            <p:cNvSpPr/>
            <p:nvPr/>
          </p:nvSpPr>
          <p:spPr>
            <a:xfrm>
              <a:off x="1388612" y="3818963"/>
              <a:ext cx="1582058" cy="2058999"/>
            </a:xfrm>
            <a:prstGeom prst="trapezoid">
              <a:avLst>
                <a:gd name="adj" fmla="val 32339"/>
              </a:avLst>
            </a:prstGeom>
            <a:solidFill>
              <a:srgbClr val="D3D3D3"/>
            </a:solidFill>
            <a:ln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5731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37" name="MH_Other_4"/>
          <p:cNvCxnSpPr/>
          <p:nvPr>
            <p:custDataLst>
              <p:tags r:id="rId6"/>
            </p:custDataLst>
          </p:nvPr>
        </p:nvCxnSpPr>
        <p:spPr>
          <a:xfrm>
            <a:off x="4096722" y="3215768"/>
            <a:ext cx="133785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MH_Other_4"/>
          <p:cNvCxnSpPr/>
          <p:nvPr>
            <p:custDataLst>
              <p:tags r:id="rId7"/>
            </p:custDataLst>
          </p:nvPr>
        </p:nvCxnSpPr>
        <p:spPr>
          <a:xfrm>
            <a:off x="3710360" y="4243726"/>
            <a:ext cx="1724209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MH_Other_4"/>
          <p:cNvCxnSpPr/>
          <p:nvPr>
            <p:custDataLst>
              <p:tags r:id="rId8"/>
            </p:custDataLst>
          </p:nvPr>
        </p:nvCxnSpPr>
        <p:spPr>
          <a:xfrm>
            <a:off x="4096722" y="5271675"/>
            <a:ext cx="1337851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8"/>
          <p:cNvGrpSpPr/>
          <p:nvPr/>
        </p:nvGrpSpPr>
        <p:grpSpPr>
          <a:xfrm>
            <a:off x="5895925" y="2706612"/>
            <a:ext cx="4901255" cy="995813"/>
            <a:chOff x="6041001" y="1952143"/>
            <a:chExt cx="4902769" cy="995810"/>
          </a:xfrm>
        </p:grpSpPr>
        <p:sp>
          <p:nvSpPr>
            <p:cNvPr id="50" name="MH_Text_2"/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/>
                  <a:ea typeface="微软雅黑"/>
                </a:rPr>
                <a:t>此处添加详细文本描述，建议与标题相关并符合整体语言风格，语言描述尽量简洁生动</a:t>
              </a:r>
            </a:p>
          </p:txBody>
        </p:sp>
        <p:sp>
          <p:nvSpPr>
            <p:cNvPr id="54" name="MH_SubTitle_2"/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添加标题文字</a:t>
              </a:r>
            </a:p>
          </p:txBody>
        </p:sp>
      </p:grpSp>
      <p:grpSp>
        <p:nvGrpSpPr>
          <p:cNvPr id="6" name="组合 54"/>
          <p:cNvGrpSpPr/>
          <p:nvPr/>
        </p:nvGrpSpPr>
        <p:grpSpPr>
          <a:xfrm>
            <a:off x="5895925" y="3780395"/>
            <a:ext cx="4901255" cy="995813"/>
            <a:chOff x="6041001" y="1952143"/>
            <a:chExt cx="4902769" cy="995810"/>
          </a:xfrm>
        </p:grpSpPr>
        <p:sp>
          <p:nvSpPr>
            <p:cNvPr id="68" name="MH_Text_2"/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/>
                  <a:ea typeface="微软雅黑"/>
                </a:rPr>
                <a:t>此处添加详细文本描述，建议与标题相关并符合整体语言风格，语言描述尽量简洁生动</a:t>
              </a:r>
            </a:p>
          </p:txBody>
        </p:sp>
        <p:sp>
          <p:nvSpPr>
            <p:cNvPr id="69" name="MH_SubTitle_2"/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添加标题文字</a:t>
              </a:r>
            </a:p>
          </p:txBody>
        </p:sp>
      </p:grpSp>
      <p:grpSp>
        <p:nvGrpSpPr>
          <p:cNvPr id="7" name="组合 69"/>
          <p:cNvGrpSpPr/>
          <p:nvPr/>
        </p:nvGrpSpPr>
        <p:grpSpPr>
          <a:xfrm>
            <a:off x="5895925" y="4868682"/>
            <a:ext cx="4901255" cy="981292"/>
            <a:chOff x="6041001" y="1966657"/>
            <a:chExt cx="4902769" cy="981296"/>
          </a:xfrm>
        </p:grpSpPr>
        <p:sp>
          <p:nvSpPr>
            <p:cNvPr id="71" name="MH_Text_2"/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/>
                  <a:ea typeface="微软雅黑"/>
                </a:rPr>
                <a:t>此处添加详细文本描述，建议与标题相关并符合整体语言风格，语言描述尽量简洁生动</a:t>
              </a:r>
            </a:p>
          </p:txBody>
        </p:sp>
        <p:sp>
          <p:nvSpPr>
            <p:cNvPr id="72" name="MH_SubTitle_2"/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6041002" y="1966657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/>
                  <a:ea typeface="微软雅黑"/>
                </a:rPr>
                <a:t>添加标题文字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66206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75"/>
          <p:cNvSpPr txBox="1"/>
          <p:nvPr/>
        </p:nvSpPr>
        <p:spPr>
          <a:xfrm>
            <a:off x="6129758" y="3608067"/>
            <a:ext cx="5533143" cy="1932517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请在此处输入您的文本，或者复制您的文本粘贴到此处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请在此处输入您的文本，或者复制您的文本粘贴到此处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  <a:p>
            <a:pPr algn="just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</a:p>
          <a:p>
            <a:pPr algn="just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31"/>
          <p:cNvGrpSpPr/>
          <p:nvPr/>
        </p:nvGrpSpPr>
        <p:grpSpPr>
          <a:xfrm>
            <a:off x="1009005" y="1386516"/>
            <a:ext cx="6568106" cy="4130841"/>
            <a:chOff x="755576" y="1773957"/>
            <a:chExt cx="4927600" cy="3433762"/>
          </a:xfrm>
        </p:grpSpPr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755576" y="1773957"/>
              <a:ext cx="4927600" cy="3433762"/>
            </a:xfrm>
            <a:custGeom>
              <a:avLst/>
              <a:gdLst/>
              <a:ahLst/>
              <a:cxnLst>
                <a:cxn ang="0">
                  <a:pos x="0" y="455"/>
                </a:cxn>
                <a:cxn ang="0">
                  <a:pos x="117" y="455"/>
                </a:cxn>
                <a:cxn ang="0">
                  <a:pos x="117" y="378"/>
                </a:cxn>
                <a:cxn ang="0">
                  <a:pos x="117" y="337"/>
                </a:cxn>
                <a:cxn ang="0">
                  <a:pos x="158" y="337"/>
                </a:cxn>
                <a:cxn ang="0">
                  <a:pos x="235" y="337"/>
                </a:cxn>
                <a:cxn ang="0">
                  <a:pos x="235" y="260"/>
                </a:cxn>
                <a:cxn ang="0">
                  <a:pos x="235" y="219"/>
                </a:cxn>
                <a:cxn ang="0">
                  <a:pos x="276" y="219"/>
                </a:cxn>
                <a:cxn ang="0">
                  <a:pos x="353" y="219"/>
                </a:cxn>
                <a:cxn ang="0">
                  <a:pos x="353" y="142"/>
                </a:cxn>
                <a:cxn ang="0">
                  <a:pos x="353" y="101"/>
                </a:cxn>
                <a:cxn ang="0">
                  <a:pos x="394" y="101"/>
                </a:cxn>
                <a:cxn ang="0">
                  <a:pos x="495" y="101"/>
                </a:cxn>
                <a:cxn ang="0">
                  <a:pos x="568" y="29"/>
                </a:cxn>
                <a:cxn ang="0">
                  <a:pos x="560" y="21"/>
                </a:cxn>
                <a:cxn ang="0">
                  <a:pos x="593" y="10"/>
                </a:cxn>
                <a:cxn ang="0">
                  <a:pos x="625" y="0"/>
                </a:cxn>
                <a:cxn ang="0">
                  <a:pos x="615" y="32"/>
                </a:cxn>
                <a:cxn ang="0">
                  <a:pos x="604" y="65"/>
                </a:cxn>
                <a:cxn ang="0">
                  <a:pos x="596" y="57"/>
                </a:cxn>
                <a:cxn ang="0">
                  <a:pos x="512" y="142"/>
                </a:cxn>
                <a:cxn ang="0">
                  <a:pos x="512" y="142"/>
                </a:cxn>
                <a:cxn ang="0">
                  <a:pos x="394" y="142"/>
                </a:cxn>
                <a:cxn ang="0">
                  <a:pos x="394" y="219"/>
                </a:cxn>
                <a:cxn ang="0">
                  <a:pos x="394" y="260"/>
                </a:cxn>
                <a:cxn ang="0">
                  <a:pos x="353" y="260"/>
                </a:cxn>
                <a:cxn ang="0">
                  <a:pos x="276" y="260"/>
                </a:cxn>
                <a:cxn ang="0">
                  <a:pos x="276" y="337"/>
                </a:cxn>
                <a:cxn ang="0">
                  <a:pos x="276" y="378"/>
                </a:cxn>
                <a:cxn ang="0">
                  <a:pos x="235" y="378"/>
                </a:cxn>
                <a:cxn ang="0">
                  <a:pos x="158" y="378"/>
                </a:cxn>
                <a:cxn ang="0">
                  <a:pos x="158" y="455"/>
                </a:cxn>
                <a:cxn ang="0">
                  <a:pos x="158" y="495"/>
                </a:cxn>
                <a:cxn ang="0">
                  <a:pos x="117" y="495"/>
                </a:cxn>
                <a:cxn ang="0">
                  <a:pos x="0" y="495"/>
                </a:cxn>
                <a:cxn ang="0">
                  <a:pos x="0" y="455"/>
                </a:cxn>
              </a:cxnLst>
              <a:rect l="0" t="0" r="r" b="b"/>
              <a:pathLst>
                <a:path w="625" h="495">
                  <a:moveTo>
                    <a:pt x="0" y="455"/>
                  </a:moveTo>
                  <a:lnTo>
                    <a:pt x="117" y="455"/>
                  </a:lnTo>
                  <a:lnTo>
                    <a:pt x="117" y="378"/>
                  </a:lnTo>
                  <a:lnTo>
                    <a:pt x="117" y="337"/>
                  </a:lnTo>
                  <a:lnTo>
                    <a:pt x="158" y="337"/>
                  </a:lnTo>
                  <a:lnTo>
                    <a:pt x="235" y="337"/>
                  </a:lnTo>
                  <a:lnTo>
                    <a:pt x="235" y="260"/>
                  </a:lnTo>
                  <a:lnTo>
                    <a:pt x="235" y="219"/>
                  </a:lnTo>
                  <a:lnTo>
                    <a:pt x="276" y="219"/>
                  </a:lnTo>
                  <a:lnTo>
                    <a:pt x="353" y="219"/>
                  </a:lnTo>
                  <a:lnTo>
                    <a:pt x="353" y="142"/>
                  </a:lnTo>
                  <a:lnTo>
                    <a:pt x="353" y="101"/>
                  </a:lnTo>
                  <a:lnTo>
                    <a:pt x="394" y="101"/>
                  </a:lnTo>
                  <a:lnTo>
                    <a:pt x="495" y="101"/>
                  </a:lnTo>
                  <a:lnTo>
                    <a:pt x="568" y="29"/>
                  </a:lnTo>
                  <a:lnTo>
                    <a:pt x="560" y="21"/>
                  </a:lnTo>
                  <a:lnTo>
                    <a:pt x="593" y="10"/>
                  </a:lnTo>
                  <a:lnTo>
                    <a:pt x="625" y="0"/>
                  </a:lnTo>
                  <a:lnTo>
                    <a:pt x="615" y="32"/>
                  </a:lnTo>
                  <a:lnTo>
                    <a:pt x="604" y="65"/>
                  </a:lnTo>
                  <a:lnTo>
                    <a:pt x="596" y="57"/>
                  </a:lnTo>
                  <a:lnTo>
                    <a:pt x="512" y="142"/>
                  </a:lnTo>
                  <a:lnTo>
                    <a:pt x="512" y="142"/>
                  </a:lnTo>
                  <a:lnTo>
                    <a:pt x="394" y="142"/>
                  </a:lnTo>
                  <a:lnTo>
                    <a:pt x="394" y="219"/>
                  </a:lnTo>
                  <a:lnTo>
                    <a:pt x="394" y="260"/>
                  </a:lnTo>
                  <a:lnTo>
                    <a:pt x="353" y="260"/>
                  </a:lnTo>
                  <a:lnTo>
                    <a:pt x="276" y="260"/>
                  </a:lnTo>
                  <a:lnTo>
                    <a:pt x="276" y="337"/>
                  </a:lnTo>
                  <a:lnTo>
                    <a:pt x="276" y="378"/>
                  </a:lnTo>
                  <a:lnTo>
                    <a:pt x="235" y="378"/>
                  </a:lnTo>
                  <a:lnTo>
                    <a:pt x="158" y="378"/>
                  </a:lnTo>
                  <a:lnTo>
                    <a:pt x="158" y="455"/>
                  </a:lnTo>
                  <a:lnTo>
                    <a:pt x="158" y="495"/>
                  </a:lnTo>
                  <a:lnTo>
                    <a:pt x="117" y="495"/>
                  </a:lnTo>
                  <a:lnTo>
                    <a:pt x="0" y="495"/>
                  </a:lnTo>
                  <a:lnTo>
                    <a:pt x="0" y="455"/>
                  </a:lnTo>
                </a:path>
              </a:pathLst>
            </a:custGeom>
            <a:solidFill>
              <a:schemeClr val="accent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399" dirty="0"/>
            </a:p>
          </p:txBody>
        </p:sp>
        <p:sp>
          <p:nvSpPr>
            <p:cNvPr id="5" name="文本框 67"/>
            <p:cNvSpPr txBox="1"/>
            <p:nvPr/>
          </p:nvSpPr>
          <p:spPr>
            <a:xfrm>
              <a:off x="755576" y="4420319"/>
              <a:ext cx="920750" cy="5541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3732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133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6" name="文本框 71"/>
            <p:cNvSpPr txBox="1"/>
            <p:nvPr/>
          </p:nvSpPr>
          <p:spPr>
            <a:xfrm>
              <a:off x="1676326" y="3607519"/>
              <a:ext cx="920750" cy="5541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3732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sz="2133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7" name="文本框 72"/>
            <p:cNvSpPr txBox="1"/>
            <p:nvPr/>
          </p:nvSpPr>
          <p:spPr>
            <a:xfrm>
              <a:off x="2609776" y="2782019"/>
              <a:ext cx="920750" cy="5541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3732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zh-CN" altLang="en-US" sz="2133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  <p:sp>
          <p:nvSpPr>
            <p:cNvPr id="8" name="文本框 73"/>
            <p:cNvSpPr txBox="1"/>
            <p:nvPr/>
          </p:nvSpPr>
          <p:spPr>
            <a:xfrm>
              <a:off x="3530526" y="1970807"/>
              <a:ext cx="920750" cy="55415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3732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zh-CN" altLang="en-US" sz="2133" spc="133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</a:p>
          </p:txBody>
        </p:sp>
      </p:grpSp>
      <p:sp>
        <p:nvSpPr>
          <p:cNvPr id="9" name="文本框 74"/>
          <p:cNvSpPr txBox="1"/>
          <p:nvPr/>
        </p:nvSpPr>
        <p:spPr>
          <a:xfrm>
            <a:off x="7650707" y="932722"/>
            <a:ext cx="2380516" cy="748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133" b="1" spc="133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</a:t>
            </a:r>
            <a:r>
              <a:rPr lang="en-US" altLang="zh-CN" sz="4265" b="1" spc="133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133" b="1" spc="133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</a:p>
        </p:txBody>
      </p:sp>
      <p:sp>
        <p:nvSpPr>
          <p:cNvPr id="10" name="矩形 9"/>
          <p:cNvSpPr/>
          <p:nvPr/>
        </p:nvSpPr>
        <p:spPr>
          <a:xfrm flipV="1">
            <a:off x="6129757" y="5541235"/>
            <a:ext cx="6060362" cy="97367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509452"/>
              <a:satOff val="-3415"/>
              <a:lumOff val="-3530"/>
              <a:alphaOff val="0"/>
            </a:schemeClr>
          </a:fillRef>
          <a:effectRef idx="2">
            <a:schemeClr val="accent4">
              <a:hueOff val="-509452"/>
              <a:satOff val="-3415"/>
              <a:lumOff val="-353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732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435825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9" grpId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任意多边形 33"/>
          <p:cNvSpPr>
            <a:spLocks noChangeAspect="1" noChangeArrowheads="1"/>
          </p:cNvSpPr>
          <p:nvPr/>
        </p:nvSpPr>
        <p:spPr bwMode="auto">
          <a:xfrm rot="10800000">
            <a:off x="1763463" y="2460624"/>
            <a:ext cx="2447170" cy="2647951"/>
          </a:xfrm>
          <a:custGeom>
            <a:avLst/>
            <a:gdLst>
              <a:gd name="T0" fmla="*/ 2315345 w 2836097"/>
              <a:gd name="T1" fmla="*/ 2647950 h 3067706"/>
              <a:gd name="T2" fmla="*/ 756142 w 2836097"/>
              <a:gd name="T3" fmla="*/ 2647950 h 3067706"/>
              <a:gd name="T4" fmla="*/ 0 w 2836097"/>
              <a:gd name="T5" fmla="*/ 1323975 h 3067706"/>
              <a:gd name="T6" fmla="*/ 756142 w 2836097"/>
              <a:gd name="T7" fmla="*/ 0 h 3067706"/>
              <a:gd name="T8" fmla="*/ 2315345 w 2836097"/>
              <a:gd name="T9" fmla="*/ 0 h 3067706"/>
              <a:gd name="T10" fmla="*/ 2447925 w 2836097"/>
              <a:gd name="T11" fmla="*/ 232142 h 3067706"/>
              <a:gd name="T12" fmla="*/ 1271724 w 2836097"/>
              <a:gd name="T13" fmla="*/ 232142 h 3067706"/>
              <a:gd name="T14" fmla="*/ 645067 w 2836097"/>
              <a:gd name="T15" fmla="*/ 1329395 h 3067706"/>
              <a:gd name="T16" fmla="*/ 1271724 w 2836097"/>
              <a:gd name="T17" fmla="*/ 2426647 h 3067706"/>
              <a:gd name="T18" fmla="*/ 2441735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bevel/>
            <a:headEnd/>
            <a:tailEnd/>
          </a:ln>
        </p:spPr>
        <p:txBody>
          <a:bodyPr lIns="91412" tIns="45706" rIns="91412" bIns="45706" anchor="ctr"/>
          <a:lstStyle/>
          <a:p>
            <a:endParaRPr lang="zh-CN" altLang="en-US" sz="2399"/>
          </a:p>
        </p:txBody>
      </p:sp>
      <p:sp>
        <p:nvSpPr>
          <p:cNvPr id="7174" name="任意多边形 34"/>
          <p:cNvSpPr>
            <a:spLocks noChangeAspect="1" noChangeArrowheads="1"/>
          </p:cNvSpPr>
          <p:nvPr/>
        </p:nvSpPr>
        <p:spPr bwMode="auto">
          <a:xfrm rot="10800000">
            <a:off x="5283451" y="2460624"/>
            <a:ext cx="2448758" cy="2647951"/>
          </a:xfrm>
          <a:custGeom>
            <a:avLst/>
            <a:gdLst>
              <a:gd name="T0" fmla="*/ 2316847 w 2836097"/>
              <a:gd name="T1" fmla="*/ 2647950 h 3067706"/>
              <a:gd name="T2" fmla="*/ 756633 w 2836097"/>
              <a:gd name="T3" fmla="*/ 2647950 h 3067706"/>
              <a:gd name="T4" fmla="*/ 0 w 2836097"/>
              <a:gd name="T5" fmla="*/ 1323975 h 3067706"/>
              <a:gd name="T6" fmla="*/ 756633 w 2836097"/>
              <a:gd name="T7" fmla="*/ 0 h 3067706"/>
              <a:gd name="T8" fmla="*/ 2316847 w 2836097"/>
              <a:gd name="T9" fmla="*/ 0 h 3067706"/>
              <a:gd name="T10" fmla="*/ 2449513 w 2836097"/>
              <a:gd name="T11" fmla="*/ 232142 h 3067706"/>
              <a:gd name="T12" fmla="*/ 1272549 w 2836097"/>
              <a:gd name="T13" fmla="*/ 232142 h 3067706"/>
              <a:gd name="T14" fmla="*/ 645485 w 2836097"/>
              <a:gd name="T15" fmla="*/ 1329395 h 3067706"/>
              <a:gd name="T16" fmla="*/ 1272549 w 2836097"/>
              <a:gd name="T17" fmla="*/ 2426647 h 3067706"/>
              <a:gd name="T18" fmla="*/ 2443319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bevel/>
            <a:headEnd/>
            <a:tailEnd/>
          </a:ln>
        </p:spPr>
        <p:txBody>
          <a:bodyPr lIns="91412" tIns="45706" rIns="91412" bIns="45706" anchor="ctr"/>
          <a:lstStyle/>
          <a:p>
            <a:endParaRPr lang="zh-CN" altLang="en-US" sz="2399"/>
          </a:p>
        </p:txBody>
      </p:sp>
      <p:sp>
        <p:nvSpPr>
          <p:cNvPr id="7175" name="任意多边形 35"/>
          <p:cNvSpPr>
            <a:spLocks noChangeAspect="1" noChangeArrowheads="1"/>
          </p:cNvSpPr>
          <p:nvPr/>
        </p:nvSpPr>
        <p:spPr bwMode="auto">
          <a:xfrm rot="10800000">
            <a:off x="8805027" y="2460624"/>
            <a:ext cx="2448756" cy="2647951"/>
          </a:xfrm>
          <a:custGeom>
            <a:avLst/>
            <a:gdLst>
              <a:gd name="T0" fmla="*/ 2316846 w 2836097"/>
              <a:gd name="T1" fmla="*/ 2647950 h 3067706"/>
              <a:gd name="T2" fmla="*/ 756632 w 2836097"/>
              <a:gd name="T3" fmla="*/ 2647950 h 3067706"/>
              <a:gd name="T4" fmla="*/ 0 w 2836097"/>
              <a:gd name="T5" fmla="*/ 1323975 h 3067706"/>
              <a:gd name="T6" fmla="*/ 756632 w 2836097"/>
              <a:gd name="T7" fmla="*/ 0 h 3067706"/>
              <a:gd name="T8" fmla="*/ 2316846 w 2836097"/>
              <a:gd name="T9" fmla="*/ 0 h 3067706"/>
              <a:gd name="T10" fmla="*/ 2449512 w 2836097"/>
              <a:gd name="T11" fmla="*/ 232142 h 3067706"/>
              <a:gd name="T12" fmla="*/ 1272549 w 2836097"/>
              <a:gd name="T13" fmla="*/ 232142 h 3067706"/>
              <a:gd name="T14" fmla="*/ 645485 w 2836097"/>
              <a:gd name="T15" fmla="*/ 1329395 h 3067706"/>
              <a:gd name="T16" fmla="*/ 1272549 w 2836097"/>
              <a:gd name="T17" fmla="*/ 2426647 h 3067706"/>
              <a:gd name="T18" fmla="*/ 2443318 w 2836097"/>
              <a:gd name="T19" fmla="*/ 2426647 h 306770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836097"/>
              <a:gd name="T31" fmla="*/ 0 h 3067706"/>
              <a:gd name="T32" fmla="*/ 2836097 w 2836097"/>
              <a:gd name="T33" fmla="*/ 3067706 h 306770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lnTo>
                  <a:pt x="2682494" y="3067706"/>
                </a:lnTo>
                <a:close/>
              </a:path>
            </a:pathLst>
          </a:custGeom>
          <a:solidFill>
            <a:schemeClr val="accent3"/>
          </a:solidFill>
          <a:ln w="12700" cap="flat" cmpd="sng">
            <a:noFill/>
            <a:bevel/>
            <a:headEnd/>
            <a:tailEnd/>
          </a:ln>
        </p:spPr>
        <p:txBody>
          <a:bodyPr lIns="91412" tIns="45706" rIns="91412" bIns="45706" anchor="ctr"/>
          <a:lstStyle/>
          <a:p>
            <a:endParaRPr lang="zh-CN" altLang="en-US" sz="2399"/>
          </a:p>
        </p:txBody>
      </p:sp>
      <p:sp>
        <p:nvSpPr>
          <p:cNvPr id="7176" name="文本框 36"/>
          <p:cNvSpPr>
            <a:spLocks noChangeArrowheads="1"/>
          </p:cNvSpPr>
          <p:nvPr/>
        </p:nvSpPr>
        <p:spPr bwMode="auto">
          <a:xfrm>
            <a:off x="3555198" y="3486150"/>
            <a:ext cx="559712" cy="58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en-US" altLang="zh-CN" sz="3199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01</a:t>
            </a:r>
            <a:endParaRPr lang="zh-CN" altLang="en-US" sz="3199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7177" name="文本框 37"/>
          <p:cNvSpPr>
            <a:spLocks noChangeArrowheads="1"/>
          </p:cNvSpPr>
          <p:nvPr/>
        </p:nvSpPr>
        <p:spPr bwMode="auto">
          <a:xfrm>
            <a:off x="7054555" y="3486150"/>
            <a:ext cx="609406" cy="58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en-US" altLang="zh-CN" sz="3199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02</a:t>
            </a:r>
            <a:endParaRPr lang="zh-CN" altLang="en-US" sz="3199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7178" name="文本框 38"/>
          <p:cNvSpPr>
            <a:spLocks noChangeArrowheads="1"/>
          </p:cNvSpPr>
          <p:nvPr/>
        </p:nvSpPr>
        <p:spPr bwMode="auto">
          <a:xfrm>
            <a:off x="10587239" y="3502024"/>
            <a:ext cx="622230" cy="58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2" tIns="45706" rIns="91412" bIns="45706">
            <a:spAutoFit/>
          </a:bodyPr>
          <a:lstStyle/>
          <a:p>
            <a:r>
              <a:rPr lang="en-US" altLang="zh-CN" sz="3199" dirty="0">
                <a:solidFill>
                  <a:schemeClr val="bg1"/>
                </a:solidFill>
                <a:latin typeface="Impact" pitchFamily="34" charset="0"/>
                <a:sym typeface="Impact" pitchFamily="34" charset="0"/>
              </a:rPr>
              <a:t>03</a:t>
            </a:r>
            <a:endParaRPr lang="zh-CN" altLang="en-US" sz="3199" dirty="0">
              <a:solidFill>
                <a:schemeClr val="bg1"/>
              </a:solidFill>
              <a:latin typeface="Impact" pitchFamily="34" charset="0"/>
              <a:sym typeface="Impact" pitchFamily="34" charset="0"/>
            </a:endParaRPr>
          </a:p>
        </p:txBody>
      </p:sp>
      <p:sp>
        <p:nvSpPr>
          <p:cNvPr id="7179" name="文本框 39"/>
          <p:cNvSpPr>
            <a:spLocks noChangeArrowheads="1"/>
          </p:cNvSpPr>
          <p:nvPr/>
        </p:nvSpPr>
        <p:spPr bwMode="auto">
          <a:xfrm>
            <a:off x="1444408" y="3045076"/>
            <a:ext cx="1964123" cy="1938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endParaRPr lang="zh-CN" altLang="en-US" sz="1599" b="1" dirty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请在此粘贴或者输入你的文字内容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请在此粘贴或者输入你的文字内容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599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80" name="文本框 40"/>
          <p:cNvSpPr>
            <a:spLocks noChangeArrowheads="1"/>
          </p:cNvSpPr>
          <p:nvPr/>
        </p:nvSpPr>
        <p:spPr bwMode="auto">
          <a:xfrm>
            <a:off x="5111541" y="3045076"/>
            <a:ext cx="1800298" cy="1609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endParaRPr lang="zh-CN" altLang="en-US" sz="1466" b="1" dirty="0">
              <a:solidFill>
                <a:srgbClr val="262626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r>
              <a:rPr lang="zh-CN" altLang="en-US" sz="106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请在此粘贴或者输入你的文字内容</a:t>
            </a:r>
            <a:endParaRPr lang="en-US" altLang="zh-CN" sz="10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6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请在此粘贴或者输入你的文字内容</a:t>
            </a:r>
            <a:endParaRPr lang="en-US" altLang="zh-CN" sz="10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66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4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81" name="文本框 41"/>
          <p:cNvSpPr>
            <a:spLocks noChangeArrowheads="1"/>
          </p:cNvSpPr>
          <p:nvPr/>
        </p:nvSpPr>
        <p:spPr bwMode="auto">
          <a:xfrm>
            <a:off x="8596236" y="2992632"/>
            <a:ext cx="1722931" cy="216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2" tIns="45706" rIns="91412" bIns="45706">
            <a:spAutoFit/>
          </a:bodyPr>
          <a:lstStyle/>
          <a:p>
            <a:r>
              <a:rPr lang="zh-CN" altLang="en-US" sz="1599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  <a:t>单击编辑标题</a:t>
            </a:r>
            <a:endParaRPr lang="en-US" altLang="zh-CN" sz="1599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endParaRPr lang="zh-CN" altLang="en-US" sz="1466" b="1" dirty="0">
              <a:solidFill>
                <a:srgbClr val="262626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r>
              <a:rPr lang="zh-CN" altLang="en-US" sz="106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请在此粘贴或者输入你的文字内容</a:t>
            </a:r>
            <a:endParaRPr lang="en-US" altLang="zh-CN" sz="10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06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请在此粘贴或者输入你的文字内容</a:t>
            </a:r>
            <a:endParaRPr lang="en-US" altLang="zh-CN" sz="10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066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4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66" dirty="0">
              <a:solidFill>
                <a:srgbClr val="262626"/>
              </a:solidFill>
              <a:latin typeface="方正姚体" pitchFamily="2" charset="-122"/>
              <a:ea typeface="方正姚体" pitchFamily="2" charset="-122"/>
              <a:sym typeface="方正姚体" pitchFamily="2" charset="-122"/>
            </a:endParaRPr>
          </a:p>
          <a:p>
            <a:endParaRPr lang="zh-CN" altLang="en-US" sz="1066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endParaRPr lang="zh-CN" altLang="en-US" sz="1466" dirty="0">
              <a:solidFill>
                <a:srgbClr val="26262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6639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animBg="1"/>
      <p:bldP spid="7174" grpId="0" animBg="1"/>
      <p:bldP spid="7175" grpId="0" animBg="1"/>
      <p:bldP spid="7176" grpId="0"/>
      <p:bldP spid="7177" grpId="0"/>
      <p:bldP spid="7178" grpId="0"/>
      <p:bldP spid="7179" grpId="0"/>
      <p:bldP spid="7180" grpId="0"/>
      <p:bldP spid="71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/>
          <p:cNvSpPr/>
          <p:nvPr/>
        </p:nvSpPr>
        <p:spPr>
          <a:xfrm>
            <a:off x="8449966" y="1341416"/>
            <a:ext cx="2155709" cy="53892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3" b="1"/>
              <a:t>标题文本预设</a:t>
            </a:r>
          </a:p>
        </p:txBody>
      </p:sp>
      <p:sp>
        <p:nvSpPr>
          <p:cNvPr id="5" name="Rectangle: Rounded Corners 5"/>
          <p:cNvSpPr/>
          <p:nvPr/>
        </p:nvSpPr>
        <p:spPr>
          <a:xfrm>
            <a:off x="8688037" y="4154963"/>
            <a:ext cx="2155709" cy="53892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3" b="1"/>
              <a:t>标题文本预设</a:t>
            </a:r>
          </a:p>
        </p:txBody>
      </p:sp>
      <p:sp>
        <p:nvSpPr>
          <p:cNvPr id="6" name="Rectangle: Rounded Corners 6"/>
          <p:cNvSpPr/>
          <p:nvPr/>
        </p:nvSpPr>
        <p:spPr>
          <a:xfrm>
            <a:off x="8125326" y="2699650"/>
            <a:ext cx="2155709" cy="5389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3" b="1"/>
              <a:t>标题文本预设</a:t>
            </a:r>
          </a:p>
        </p:txBody>
      </p:sp>
      <p:sp>
        <p:nvSpPr>
          <p:cNvPr id="7" name="Rectangle: Rounded Corners 7"/>
          <p:cNvSpPr/>
          <p:nvPr/>
        </p:nvSpPr>
        <p:spPr>
          <a:xfrm>
            <a:off x="1889930" y="3002648"/>
            <a:ext cx="2155709" cy="53892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3" b="1"/>
              <a:t>标题文本预设</a:t>
            </a:r>
          </a:p>
        </p:txBody>
      </p:sp>
      <p:sp>
        <p:nvSpPr>
          <p:cNvPr id="8" name="Rectangle: Rounded Corners 8"/>
          <p:cNvSpPr/>
          <p:nvPr/>
        </p:nvSpPr>
        <p:spPr>
          <a:xfrm>
            <a:off x="1348262" y="1557842"/>
            <a:ext cx="2155709" cy="5389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3" b="1"/>
              <a:t>标题文本预设</a:t>
            </a:r>
          </a:p>
        </p:txBody>
      </p:sp>
      <p:sp>
        <p:nvSpPr>
          <p:cNvPr id="9" name="Rectangle: Rounded Corners 9"/>
          <p:cNvSpPr/>
          <p:nvPr/>
        </p:nvSpPr>
        <p:spPr>
          <a:xfrm>
            <a:off x="1521405" y="4347085"/>
            <a:ext cx="2155709" cy="5389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133" b="1"/>
              <a:t>标题文本预设</a:t>
            </a:r>
          </a:p>
        </p:txBody>
      </p:sp>
      <p:sp>
        <p:nvSpPr>
          <p:cNvPr id="10" name="Freeform: Shape 10"/>
          <p:cNvSpPr>
            <a:spLocks/>
          </p:cNvSpPr>
          <p:nvPr/>
        </p:nvSpPr>
        <p:spPr bwMode="auto">
          <a:xfrm>
            <a:off x="6236499" y="1591896"/>
            <a:ext cx="2166073" cy="362515"/>
          </a:xfrm>
          <a:custGeom>
            <a:avLst/>
            <a:gdLst>
              <a:gd name="T0" fmla="*/ 339 w 902"/>
              <a:gd name="T1" fmla="*/ 147 h 151"/>
              <a:gd name="T2" fmla="*/ 342 w 902"/>
              <a:gd name="T3" fmla="*/ 151 h 151"/>
              <a:gd name="T4" fmla="*/ 480 w 902"/>
              <a:gd name="T5" fmla="*/ 13 h 151"/>
              <a:gd name="T6" fmla="*/ 902 w 902"/>
              <a:gd name="T7" fmla="*/ 13 h 151"/>
              <a:gd name="T8" fmla="*/ 902 w 902"/>
              <a:gd name="T9" fmla="*/ 3 h 151"/>
              <a:gd name="T10" fmla="*/ 475 w 902"/>
              <a:gd name="T11" fmla="*/ 3 h 151"/>
              <a:gd name="T12" fmla="*/ 475 w 902"/>
              <a:gd name="T13" fmla="*/ 5 h 151"/>
              <a:gd name="T14" fmla="*/ 475 w 902"/>
              <a:gd name="T15" fmla="*/ 4 h 151"/>
              <a:gd name="T16" fmla="*/ 340 w 902"/>
              <a:gd name="T17" fmla="*/ 139 h 151"/>
              <a:gd name="T18" fmla="*/ 0 w 902"/>
              <a:gd name="T19" fmla="*/ 0 h 151"/>
              <a:gd name="T20" fmla="*/ 0 w 902"/>
              <a:gd name="T21" fmla="*/ 7 h 151"/>
              <a:gd name="T22" fmla="*/ 339 w 902"/>
              <a:gd name="T23" fmla="*/ 148 h 151"/>
              <a:gd name="T24" fmla="*/ 339 w 902"/>
              <a:gd name="T25" fmla="*/ 147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2" h="151">
                <a:moveTo>
                  <a:pt x="339" y="147"/>
                </a:moveTo>
                <a:cubicBezTo>
                  <a:pt x="342" y="151"/>
                  <a:pt x="342" y="151"/>
                  <a:pt x="342" y="151"/>
                </a:cubicBezTo>
                <a:cubicBezTo>
                  <a:pt x="480" y="13"/>
                  <a:pt x="480" y="13"/>
                  <a:pt x="480" y="13"/>
                </a:cubicBezTo>
                <a:cubicBezTo>
                  <a:pt x="902" y="13"/>
                  <a:pt x="902" y="13"/>
                  <a:pt x="902" y="13"/>
                </a:cubicBezTo>
                <a:cubicBezTo>
                  <a:pt x="902" y="3"/>
                  <a:pt x="902" y="3"/>
                  <a:pt x="902" y="3"/>
                </a:cubicBezTo>
                <a:cubicBezTo>
                  <a:pt x="475" y="3"/>
                  <a:pt x="475" y="3"/>
                  <a:pt x="475" y="3"/>
                </a:cubicBezTo>
                <a:cubicBezTo>
                  <a:pt x="475" y="5"/>
                  <a:pt x="475" y="5"/>
                  <a:pt x="475" y="5"/>
                </a:cubicBezTo>
                <a:cubicBezTo>
                  <a:pt x="475" y="4"/>
                  <a:pt x="475" y="4"/>
                  <a:pt x="475" y="4"/>
                </a:cubicBezTo>
                <a:cubicBezTo>
                  <a:pt x="340" y="139"/>
                  <a:pt x="340" y="139"/>
                  <a:pt x="340" y="139"/>
                </a:cubicBezTo>
                <a:cubicBezTo>
                  <a:pt x="243" y="60"/>
                  <a:pt x="125" y="12"/>
                  <a:pt x="0" y="0"/>
                </a:cubicBezTo>
                <a:cubicBezTo>
                  <a:pt x="0" y="7"/>
                  <a:pt x="0" y="7"/>
                  <a:pt x="0" y="7"/>
                </a:cubicBezTo>
                <a:cubicBezTo>
                  <a:pt x="128" y="20"/>
                  <a:pt x="244" y="70"/>
                  <a:pt x="339" y="148"/>
                </a:cubicBezTo>
                <a:lnTo>
                  <a:pt x="339" y="1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399"/>
          </a:p>
        </p:txBody>
      </p:sp>
      <p:sp>
        <p:nvSpPr>
          <p:cNvPr id="11" name="Freeform: Shape 11"/>
          <p:cNvSpPr>
            <a:spLocks/>
          </p:cNvSpPr>
          <p:nvPr/>
        </p:nvSpPr>
        <p:spPr bwMode="auto">
          <a:xfrm>
            <a:off x="3767429" y="4295430"/>
            <a:ext cx="2166073" cy="362515"/>
          </a:xfrm>
          <a:custGeom>
            <a:avLst/>
            <a:gdLst>
              <a:gd name="T0" fmla="*/ 564 w 902"/>
              <a:gd name="T1" fmla="*/ 3 h 151"/>
              <a:gd name="T2" fmla="*/ 560 w 902"/>
              <a:gd name="T3" fmla="*/ 0 h 151"/>
              <a:gd name="T4" fmla="*/ 422 w 902"/>
              <a:gd name="T5" fmla="*/ 138 h 151"/>
              <a:gd name="T6" fmla="*/ 0 w 902"/>
              <a:gd name="T7" fmla="*/ 138 h 151"/>
              <a:gd name="T8" fmla="*/ 0 w 902"/>
              <a:gd name="T9" fmla="*/ 148 h 151"/>
              <a:gd name="T10" fmla="*/ 427 w 902"/>
              <a:gd name="T11" fmla="*/ 148 h 151"/>
              <a:gd name="T12" fmla="*/ 427 w 902"/>
              <a:gd name="T13" fmla="*/ 146 h 151"/>
              <a:gd name="T14" fmla="*/ 428 w 902"/>
              <a:gd name="T15" fmla="*/ 146 h 151"/>
              <a:gd name="T16" fmla="*/ 562 w 902"/>
              <a:gd name="T17" fmla="*/ 12 h 151"/>
              <a:gd name="T18" fmla="*/ 902 w 902"/>
              <a:gd name="T19" fmla="*/ 151 h 151"/>
              <a:gd name="T20" fmla="*/ 902 w 902"/>
              <a:gd name="T21" fmla="*/ 144 h 151"/>
              <a:gd name="T22" fmla="*/ 564 w 902"/>
              <a:gd name="T23" fmla="*/ 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151">
                <a:moveTo>
                  <a:pt x="564" y="3"/>
                </a:moveTo>
                <a:cubicBezTo>
                  <a:pt x="560" y="0"/>
                  <a:pt x="560" y="0"/>
                  <a:pt x="560" y="0"/>
                </a:cubicBezTo>
                <a:cubicBezTo>
                  <a:pt x="422" y="138"/>
                  <a:pt x="422" y="138"/>
                  <a:pt x="422" y="138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8"/>
                  <a:pt x="0" y="148"/>
                  <a:pt x="0" y="148"/>
                </a:cubicBezTo>
                <a:cubicBezTo>
                  <a:pt x="427" y="148"/>
                  <a:pt x="427" y="148"/>
                  <a:pt x="427" y="148"/>
                </a:cubicBezTo>
                <a:cubicBezTo>
                  <a:pt x="427" y="146"/>
                  <a:pt x="427" y="146"/>
                  <a:pt x="427" y="146"/>
                </a:cubicBezTo>
                <a:cubicBezTo>
                  <a:pt x="428" y="146"/>
                  <a:pt x="428" y="146"/>
                  <a:pt x="428" y="146"/>
                </a:cubicBezTo>
                <a:cubicBezTo>
                  <a:pt x="562" y="12"/>
                  <a:pt x="562" y="12"/>
                  <a:pt x="562" y="12"/>
                </a:cubicBezTo>
                <a:cubicBezTo>
                  <a:pt x="660" y="91"/>
                  <a:pt x="777" y="139"/>
                  <a:pt x="902" y="151"/>
                </a:cubicBezTo>
                <a:cubicBezTo>
                  <a:pt x="902" y="144"/>
                  <a:pt x="902" y="144"/>
                  <a:pt x="902" y="144"/>
                </a:cubicBezTo>
                <a:cubicBezTo>
                  <a:pt x="775" y="131"/>
                  <a:pt x="658" y="80"/>
                  <a:pt x="564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399"/>
          </a:p>
        </p:txBody>
      </p:sp>
      <p:sp>
        <p:nvSpPr>
          <p:cNvPr id="12" name="Freeform: Shape 12"/>
          <p:cNvSpPr>
            <a:spLocks/>
          </p:cNvSpPr>
          <p:nvPr/>
        </p:nvSpPr>
        <p:spPr bwMode="auto">
          <a:xfrm>
            <a:off x="7260918" y="2147391"/>
            <a:ext cx="811600" cy="838656"/>
          </a:xfrm>
          <a:custGeom>
            <a:avLst/>
            <a:gdLst>
              <a:gd name="T0" fmla="*/ 338 w 338"/>
              <a:gd name="T1" fmla="*/ 349 h 349"/>
              <a:gd name="T2" fmla="*/ 338 w 338"/>
              <a:gd name="T3" fmla="*/ 339 h 349"/>
              <a:gd name="T4" fmla="*/ 148 w 338"/>
              <a:gd name="T5" fmla="*/ 339 h 349"/>
              <a:gd name="T6" fmla="*/ 6 w 338"/>
              <a:gd name="T7" fmla="*/ 0 h 349"/>
              <a:gd name="T8" fmla="*/ 0 w 338"/>
              <a:gd name="T9" fmla="*/ 5 h 349"/>
              <a:gd name="T10" fmla="*/ 141 w 338"/>
              <a:gd name="T11" fmla="*/ 344 h 349"/>
              <a:gd name="T12" fmla="*/ 141 w 338"/>
              <a:gd name="T13" fmla="*/ 344 h 349"/>
              <a:gd name="T14" fmla="*/ 141 w 338"/>
              <a:gd name="T15" fmla="*/ 349 h 349"/>
              <a:gd name="T16" fmla="*/ 338 w 338"/>
              <a:gd name="T1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338" y="349"/>
                </a:moveTo>
                <a:cubicBezTo>
                  <a:pt x="338" y="339"/>
                  <a:pt x="338" y="339"/>
                  <a:pt x="338" y="339"/>
                </a:cubicBezTo>
                <a:cubicBezTo>
                  <a:pt x="148" y="339"/>
                  <a:pt x="148" y="339"/>
                  <a:pt x="148" y="339"/>
                </a:cubicBezTo>
                <a:cubicBezTo>
                  <a:pt x="135" y="214"/>
                  <a:pt x="86" y="97"/>
                  <a:pt x="6" y="0"/>
                </a:cubicBezTo>
                <a:cubicBezTo>
                  <a:pt x="0" y="5"/>
                  <a:pt x="0" y="5"/>
                  <a:pt x="0" y="5"/>
                </a:cubicBezTo>
                <a:cubicBezTo>
                  <a:pt x="78" y="100"/>
                  <a:pt x="128" y="216"/>
                  <a:pt x="141" y="344"/>
                </a:cubicBezTo>
                <a:cubicBezTo>
                  <a:pt x="141" y="344"/>
                  <a:pt x="141" y="344"/>
                  <a:pt x="141" y="344"/>
                </a:cubicBezTo>
                <a:cubicBezTo>
                  <a:pt x="141" y="349"/>
                  <a:pt x="141" y="349"/>
                  <a:pt x="141" y="349"/>
                </a:cubicBezTo>
                <a:lnTo>
                  <a:pt x="338" y="3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399"/>
          </a:p>
        </p:txBody>
      </p:sp>
      <p:sp>
        <p:nvSpPr>
          <p:cNvPr id="13" name="Freeform: Shape 13"/>
          <p:cNvSpPr>
            <a:spLocks/>
          </p:cNvSpPr>
          <p:nvPr/>
        </p:nvSpPr>
        <p:spPr bwMode="auto">
          <a:xfrm>
            <a:off x="3551003" y="1813738"/>
            <a:ext cx="1363490" cy="1159689"/>
          </a:xfrm>
          <a:custGeom>
            <a:avLst/>
            <a:gdLst>
              <a:gd name="T0" fmla="*/ 556 w 568"/>
              <a:gd name="T1" fmla="*/ 143 h 483"/>
              <a:gd name="T2" fmla="*/ 417 w 568"/>
              <a:gd name="T3" fmla="*/ 483 h 483"/>
              <a:gd name="T4" fmla="*/ 424 w 568"/>
              <a:gd name="T5" fmla="*/ 483 h 483"/>
              <a:gd name="T6" fmla="*/ 565 w 568"/>
              <a:gd name="T7" fmla="*/ 144 h 483"/>
              <a:gd name="T8" fmla="*/ 565 w 568"/>
              <a:gd name="T9" fmla="*/ 144 h 483"/>
              <a:gd name="T10" fmla="*/ 568 w 568"/>
              <a:gd name="T11" fmla="*/ 141 h 483"/>
              <a:gd name="T12" fmla="*/ 429 w 568"/>
              <a:gd name="T13" fmla="*/ 1 h 483"/>
              <a:gd name="T14" fmla="*/ 427 w 568"/>
              <a:gd name="T15" fmla="*/ 3 h 483"/>
              <a:gd name="T16" fmla="*/ 427 w 568"/>
              <a:gd name="T17" fmla="*/ 0 h 483"/>
              <a:gd name="T18" fmla="*/ 0 w 568"/>
              <a:gd name="T19" fmla="*/ 0 h 483"/>
              <a:gd name="T20" fmla="*/ 0 w 568"/>
              <a:gd name="T21" fmla="*/ 10 h 483"/>
              <a:gd name="T22" fmla="*/ 423 w 568"/>
              <a:gd name="T23" fmla="*/ 10 h 483"/>
              <a:gd name="T24" fmla="*/ 556 w 568"/>
              <a:gd name="T25" fmla="*/ 14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8" h="483">
                <a:moveTo>
                  <a:pt x="556" y="143"/>
                </a:moveTo>
                <a:cubicBezTo>
                  <a:pt x="477" y="240"/>
                  <a:pt x="429" y="358"/>
                  <a:pt x="417" y="483"/>
                </a:cubicBezTo>
                <a:cubicBezTo>
                  <a:pt x="424" y="483"/>
                  <a:pt x="424" y="483"/>
                  <a:pt x="424" y="483"/>
                </a:cubicBezTo>
                <a:cubicBezTo>
                  <a:pt x="437" y="355"/>
                  <a:pt x="488" y="239"/>
                  <a:pt x="565" y="144"/>
                </a:cubicBezTo>
                <a:cubicBezTo>
                  <a:pt x="565" y="144"/>
                  <a:pt x="565" y="144"/>
                  <a:pt x="565" y="144"/>
                </a:cubicBezTo>
                <a:cubicBezTo>
                  <a:pt x="568" y="141"/>
                  <a:pt x="568" y="141"/>
                  <a:pt x="568" y="141"/>
                </a:cubicBezTo>
                <a:cubicBezTo>
                  <a:pt x="429" y="1"/>
                  <a:pt x="429" y="1"/>
                  <a:pt x="429" y="1"/>
                </a:cubicBezTo>
                <a:cubicBezTo>
                  <a:pt x="427" y="3"/>
                  <a:pt x="427" y="3"/>
                  <a:pt x="427" y="3"/>
                </a:cubicBezTo>
                <a:cubicBezTo>
                  <a:pt x="427" y="0"/>
                  <a:pt x="427" y="0"/>
                  <a:pt x="4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423" y="10"/>
                  <a:pt x="423" y="10"/>
                  <a:pt x="423" y="10"/>
                </a:cubicBezTo>
                <a:lnTo>
                  <a:pt x="556" y="1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399"/>
          </a:p>
        </p:txBody>
      </p:sp>
      <p:sp>
        <p:nvSpPr>
          <p:cNvPr id="14" name="Freeform: Shape 14"/>
          <p:cNvSpPr>
            <a:spLocks/>
          </p:cNvSpPr>
          <p:nvPr/>
        </p:nvSpPr>
        <p:spPr bwMode="auto">
          <a:xfrm>
            <a:off x="4095675" y="3263794"/>
            <a:ext cx="811600" cy="838656"/>
          </a:xfrm>
          <a:custGeom>
            <a:avLst/>
            <a:gdLst>
              <a:gd name="T0" fmla="*/ 0 w 338"/>
              <a:gd name="T1" fmla="*/ 0 h 349"/>
              <a:gd name="T2" fmla="*/ 0 w 338"/>
              <a:gd name="T3" fmla="*/ 10 h 349"/>
              <a:gd name="T4" fmla="*/ 191 w 338"/>
              <a:gd name="T5" fmla="*/ 10 h 349"/>
              <a:gd name="T6" fmla="*/ 332 w 338"/>
              <a:gd name="T7" fmla="*/ 349 h 349"/>
              <a:gd name="T8" fmla="*/ 338 w 338"/>
              <a:gd name="T9" fmla="*/ 343 h 349"/>
              <a:gd name="T10" fmla="*/ 197 w 338"/>
              <a:gd name="T11" fmla="*/ 5 h 349"/>
              <a:gd name="T12" fmla="*/ 197 w 338"/>
              <a:gd name="T13" fmla="*/ 5 h 349"/>
              <a:gd name="T14" fmla="*/ 197 w 338"/>
              <a:gd name="T15" fmla="*/ 0 h 349"/>
              <a:gd name="T16" fmla="*/ 0 w 338"/>
              <a:gd name="T17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" h="349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191" y="10"/>
                  <a:pt x="191" y="10"/>
                  <a:pt x="191" y="10"/>
                </a:cubicBezTo>
                <a:cubicBezTo>
                  <a:pt x="204" y="135"/>
                  <a:pt x="253" y="252"/>
                  <a:pt x="332" y="349"/>
                </a:cubicBezTo>
                <a:cubicBezTo>
                  <a:pt x="338" y="343"/>
                  <a:pt x="338" y="343"/>
                  <a:pt x="338" y="343"/>
                </a:cubicBezTo>
                <a:cubicBezTo>
                  <a:pt x="261" y="249"/>
                  <a:pt x="210" y="132"/>
                  <a:pt x="197" y="5"/>
                </a:cubicBezTo>
                <a:cubicBezTo>
                  <a:pt x="197" y="5"/>
                  <a:pt x="197" y="5"/>
                  <a:pt x="197" y="5"/>
                </a:cubicBezTo>
                <a:cubicBezTo>
                  <a:pt x="197" y="0"/>
                  <a:pt x="197" y="0"/>
                  <a:pt x="19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399"/>
          </a:p>
        </p:txBody>
      </p:sp>
      <p:sp>
        <p:nvSpPr>
          <p:cNvPr id="15" name="Freeform: Shape 15"/>
          <p:cNvSpPr>
            <a:spLocks/>
          </p:cNvSpPr>
          <p:nvPr/>
        </p:nvSpPr>
        <p:spPr bwMode="auto">
          <a:xfrm>
            <a:off x="7253704" y="3276420"/>
            <a:ext cx="1361686" cy="1159689"/>
          </a:xfrm>
          <a:custGeom>
            <a:avLst/>
            <a:gdLst>
              <a:gd name="T0" fmla="*/ 145 w 567"/>
              <a:gd name="T1" fmla="*/ 473 h 483"/>
              <a:gd name="T2" fmla="*/ 12 w 567"/>
              <a:gd name="T3" fmla="*/ 340 h 483"/>
              <a:gd name="T4" fmla="*/ 151 w 567"/>
              <a:gd name="T5" fmla="*/ 0 h 483"/>
              <a:gd name="T6" fmla="*/ 144 w 567"/>
              <a:gd name="T7" fmla="*/ 0 h 483"/>
              <a:gd name="T8" fmla="*/ 3 w 567"/>
              <a:gd name="T9" fmla="*/ 338 h 483"/>
              <a:gd name="T10" fmla="*/ 4 w 567"/>
              <a:gd name="T11" fmla="*/ 338 h 483"/>
              <a:gd name="T12" fmla="*/ 0 w 567"/>
              <a:gd name="T13" fmla="*/ 342 h 483"/>
              <a:gd name="T14" fmla="*/ 140 w 567"/>
              <a:gd name="T15" fmla="*/ 481 h 483"/>
              <a:gd name="T16" fmla="*/ 140 w 567"/>
              <a:gd name="T17" fmla="*/ 481 h 483"/>
              <a:gd name="T18" fmla="*/ 140 w 567"/>
              <a:gd name="T19" fmla="*/ 483 h 483"/>
              <a:gd name="T20" fmla="*/ 567 w 567"/>
              <a:gd name="T21" fmla="*/ 483 h 483"/>
              <a:gd name="T22" fmla="*/ 567 w 567"/>
              <a:gd name="T23" fmla="*/ 473 h 483"/>
              <a:gd name="T24" fmla="*/ 145 w 567"/>
              <a:gd name="T25" fmla="*/ 47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7" h="483">
                <a:moveTo>
                  <a:pt x="145" y="473"/>
                </a:moveTo>
                <a:cubicBezTo>
                  <a:pt x="12" y="340"/>
                  <a:pt x="12" y="340"/>
                  <a:pt x="12" y="340"/>
                </a:cubicBezTo>
                <a:cubicBezTo>
                  <a:pt x="91" y="242"/>
                  <a:pt x="139" y="125"/>
                  <a:pt x="151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31" y="127"/>
                  <a:pt x="81" y="244"/>
                  <a:pt x="3" y="338"/>
                </a:cubicBezTo>
                <a:cubicBezTo>
                  <a:pt x="4" y="338"/>
                  <a:pt x="4" y="338"/>
                  <a:pt x="4" y="338"/>
                </a:cubicBezTo>
                <a:cubicBezTo>
                  <a:pt x="0" y="342"/>
                  <a:pt x="0" y="342"/>
                  <a:pt x="0" y="342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1"/>
                  <a:pt x="140" y="481"/>
                  <a:pt x="140" y="481"/>
                </a:cubicBezTo>
                <a:cubicBezTo>
                  <a:pt x="140" y="483"/>
                  <a:pt x="140" y="483"/>
                  <a:pt x="140" y="483"/>
                </a:cubicBezTo>
                <a:cubicBezTo>
                  <a:pt x="567" y="483"/>
                  <a:pt x="567" y="483"/>
                  <a:pt x="567" y="483"/>
                </a:cubicBezTo>
                <a:cubicBezTo>
                  <a:pt x="567" y="473"/>
                  <a:pt x="567" y="473"/>
                  <a:pt x="567" y="473"/>
                </a:cubicBezTo>
                <a:lnTo>
                  <a:pt x="145" y="4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sz="2399"/>
          </a:p>
        </p:txBody>
      </p:sp>
      <p:sp>
        <p:nvSpPr>
          <p:cNvPr id="16" name="TextBox 16"/>
          <p:cNvSpPr txBox="1"/>
          <p:nvPr/>
        </p:nvSpPr>
        <p:spPr>
          <a:xfrm>
            <a:off x="4582994" y="4866477"/>
            <a:ext cx="2983470" cy="1228647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599"/>
              <a:t>此部分内容作为文字排版占位显示</a:t>
            </a:r>
            <a:br>
              <a:rPr lang="zh-CN" altLang="en-US" sz="1599"/>
            </a:br>
            <a:r>
              <a:rPr lang="zh-CN" altLang="en-US" sz="1599"/>
              <a:t>（建议使用主题字体）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568208" y="1608130"/>
            <a:ext cx="3031779" cy="3040797"/>
            <a:chOff x="4762500" y="2147889"/>
            <a:chExt cx="2668588" cy="2676525"/>
          </a:xfrm>
          <a:solidFill>
            <a:schemeClr val="accent1"/>
          </a:solidFill>
        </p:grpSpPr>
        <p:sp>
          <p:nvSpPr>
            <p:cNvPr id="18" name="Freeform: Shape 18"/>
            <p:cNvSpPr>
              <a:spLocks/>
            </p:cNvSpPr>
            <p:nvPr/>
          </p:nvSpPr>
          <p:spPr bwMode="auto">
            <a:xfrm>
              <a:off x="4762500" y="2625726"/>
              <a:ext cx="444500" cy="741363"/>
            </a:xfrm>
            <a:custGeom>
              <a:avLst/>
              <a:gdLst>
                <a:gd name="T0" fmla="*/ 210 w 210"/>
                <a:gd name="T1" fmla="*/ 54 h 350"/>
                <a:gd name="T2" fmla="*/ 144 w 210"/>
                <a:gd name="T3" fmla="*/ 0 h 350"/>
                <a:gd name="T4" fmla="*/ 0 w 210"/>
                <a:gd name="T5" fmla="*/ 342 h 350"/>
                <a:gd name="T6" fmla="*/ 86 w 210"/>
                <a:gd name="T7" fmla="*/ 350 h 350"/>
                <a:gd name="T8" fmla="*/ 210 w 210"/>
                <a:gd name="T9" fmla="*/ 54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50">
                  <a:moveTo>
                    <a:pt x="210" y="54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7" y="132"/>
                    <a:pt x="0" y="342"/>
                    <a:pt x="0" y="342"/>
                  </a:cubicBezTo>
                  <a:cubicBezTo>
                    <a:pt x="86" y="350"/>
                    <a:pt x="86" y="350"/>
                    <a:pt x="86" y="350"/>
                  </a:cubicBezTo>
                  <a:cubicBezTo>
                    <a:pt x="97" y="238"/>
                    <a:pt x="142" y="136"/>
                    <a:pt x="21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19" name="Freeform: Shape 19"/>
            <p:cNvSpPr>
              <a:spLocks/>
            </p:cNvSpPr>
            <p:nvPr/>
          </p:nvSpPr>
          <p:spPr bwMode="auto">
            <a:xfrm>
              <a:off x="4762500" y="3597276"/>
              <a:ext cx="442913" cy="733425"/>
            </a:xfrm>
            <a:custGeom>
              <a:avLst/>
              <a:gdLst>
                <a:gd name="T0" fmla="*/ 87 w 209"/>
                <a:gd name="T1" fmla="*/ 0 h 347"/>
                <a:gd name="T2" fmla="*/ 0 w 209"/>
                <a:gd name="T3" fmla="*/ 9 h 347"/>
                <a:gd name="T4" fmla="*/ 141 w 209"/>
                <a:gd name="T5" fmla="*/ 347 h 347"/>
                <a:gd name="T6" fmla="*/ 209 w 209"/>
                <a:gd name="T7" fmla="*/ 291 h 347"/>
                <a:gd name="T8" fmla="*/ 87 w 209"/>
                <a:gd name="T9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347">
                  <a:moveTo>
                    <a:pt x="87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4" y="217"/>
                    <a:pt x="141" y="347"/>
                    <a:pt x="141" y="347"/>
                  </a:cubicBezTo>
                  <a:cubicBezTo>
                    <a:pt x="209" y="291"/>
                    <a:pt x="209" y="291"/>
                    <a:pt x="209" y="291"/>
                  </a:cubicBezTo>
                  <a:cubicBezTo>
                    <a:pt x="142" y="210"/>
                    <a:pt x="98" y="11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20" name="Freeform: Shape 20"/>
            <p:cNvSpPr>
              <a:spLocks/>
            </p:cNvSpPr>
            <p:nvPr/>
          </p:nvSpPr>
          <p:spPr bwMode="auto">
            <a:xfrm>
              <a:off x="5240338" y="4368801"/>
              <a:ext cx="742950" cy="455613"/>
            </a:xfrm>
            <a:custGeom>
              <a:avLst/>
              <a:gdLst>
                <a:gd name="T0" fmla="*/ 56 w 351"/>
                <a:gd name="T1" fmla="*/ 0 h 215"/>
                <a:gd name="T2" fmla="*/ 0 w 351"/>
                <a:gd name="T3" fmla="*/ 68 h 215"/>
                <a:gd name="T4" fmla="*/ 342 w 351"/>
                <a:gd name="T5" fmla="*/ 212 h 215"/>
                <a:gd name="T6" fmla="*/ 351 w 351"/>
                <a:gd name="T7" fmla="*/ 123 h 215"/>
                <a:gd name="T8" fmla="*/ 56 w 351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15">
                  <a:moveTo>
                    <a:pt x="56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73" y="215"/>
                    <a:pt x="342" y="212"/>
                    <a:pt x="342" y="212"/>
                  </a:cubicBezTo>
                  <a:cubicBezTo>
                    <a:pt x="351" y="123"/>
                    <a:pt x="351" y="123"/>
                    <a:pt x="351" y="123"/>
                  </a:cubicBezTo>
                  <a:cubicBezTo>
                    <a:pt x="240" y="112"/>
                    <a:pt x="138" y="68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21" name="Freeform: Shape 21"/>
            <p:cNvSpPr>
              <a:spLocks/>
            </p:cNvSpPr>
            <p:nvPr/>
          </p:nvSpPr>
          <p:spPr bwMode="auto">
            <a:xfrm>
              <a:off x="6194425" y="4373564"/>
              <a:ext cx="741363" cy="434975"/>
            </a:xfrm>
            <a:custGeom>
              <a:avLst/>
              <a:gdLst>
                <a:gd name="T0" fmla="*/ 0 w 351"/>
                <a:gd name="T1" fmla="*/ 121 h 206"/>
                <a:gd name="T2" fmla="*/ 8 w 351"/>
                <a:gd name="T3" fmla="*/ 206 h 206"/>
                <a:gd name="T4" fmla="*/ 351 w 351"/>
                <a:gd name="T5" fmla="*/ 66 h 206"/>
                <a:gd name="T6" fmla="*/ 298 w 351"/>
                <a:gd name="T7" fmla="*/ 0 h 206"/>
                <a:gd name="T8" fmla="*/ 0 w 351"/>
                <a:gd name="T9" fmla="*/ 1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6">
                  <a:moveTo>
                    <a:pt x="0" y="121"/>
                  </a:moveTo>
                  <a:cubicBezTo>
                    <a:pt x="8" y="206"/>
                    <a:pt x="8" y="206"/>
                    <a:pt x="8" y="206"/>
                  </a:cubicBezTo>
                  <a:cubicBezTo>
                    <a:pt x="8" y="206"/>
                    <a:pt x="223" y="197"/>
                    <a:pt x="351" y="66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15" y="68"/>
                    <a:pt x="113" y="111"/>
                    <a:pt x="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22" name="Freeform: Shape 22"/>
            <p:cNvSpPr>
              <a:spLocks/>
            </p:cNvSpPr>
            <p:nvPr/>
          </p:nvSpPr>
          <p:spPr bwMode="auto">
            <a:xfrm>
              <a:off x="6980238" y="3597276"/>
              <a:ext cx="450850" cy="742950"/>
            </a:xfrm>
            <a:custGeom>
              <a:avLst/>
              <a:gdLst>
                <a:gd name="T0" fmla="*/ 124 w 213"/>
                <a:gd name="T1" fmla="*/ 0 h 351"/>
                <a:gd name="T2" fmla="*/ 0 w 213"/>
                <a:gd name="T3" fmla="*/ 294 h 351"/>
                <a:gd name="T4" fmla="*/ 69 w 213"/>
                <a:gd name="T5" fmla="*/ 351 h 351"/>
                <a:gd name="T6" fmla="*/ 213 w 213"/>
                <a:gd name="T7" fmla="*/ 9 h 351"/>
                <a:gd name="T8" fmla="*/ 124 w 213"/>
                <a:gd name="T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51">
                  <a:moveTo>
                    <a:pt x="124" y="0"/>
                  </a:moveTo>
                  <a:cubicBezTo>
                    <a:pt x="113" y="111"/>
                    <a:pt x="68" y="212"/>
                    <a:pt x="0" y="294"/>
                  </a:cubicBezTo>
                  <a:cubicBezTo>
                    <a:pt x="69" y="351"/>
                    <a:pt x="69" y="351"/>
                    <a:pt x="69" y="351"/>
                  </a:cubicBezTo>
                  <a:cubicBezTo>
                    <a:pt x="69" y="351"/>
                    <a:pt x="209" y="205"/>
                    <a:pt x="213" y="9"/>
                  </a:cubicBezTo>
                  <a:lnTo>
                    <a:pt x="1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23" name="Freeform: Shape 23"/>
            <p:cNvSpPr>
              <a:spLocks/>
            </p:cNvSpPr>
            <p:nvPr/>
          </p:nvSpPr>
          <p:spPr bwMode="auto">
            <a:xfrm>
              <a:off x="6991350" y="2632076"/>
              <a:ext cx="439738" cy="744538"/>
            </a:xfrm>
            <a:custGeom>
              <a:avLst/>
              <a:gdLst>
                <a:gd name="T0" fmla="*/ 120 w 208"/>
                <a:gd name="T1" fmla="*/ 352 h 352"/>
                <a:gd name="T2" fmla="*/ 208 w 208"/>
                <a:gd name="T3" fmla="*/ 344 h 352"/>
                <a:gd name="T4" fmla="*/ 67 w 208"/>
                <a:gd name="T5" fmla="*/ 0 h 352"/>
                <a:gd name="T6" fmla="*/ 0 w 208"/>
                <a:gd name="T7" fmla="*/ 56 h 352"/>
                <a:gd name="T8" fmla="*/ 120 w 208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352">
                  <a:moveTo>
                    <a:pt x="120" y="352"/>
                  </a:moveTo>
                  <a:cubicBezTo>
                    <a:pt x="208" y="344"/>
                    <a:pt x="208" y="344"/>
                    <a:pt x="208" y="344"/>
                  </a:cubicBezTo>
                  <a:cubicBezTo>
                    <a:pt x="208" y="344"/>
                    <a:pt x="207" y="153"/>
                    <a:pt x="67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7" y="138"/>
                    <a:pt x="110" y="240"/>
                    <a:pt x="120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24" name="Freeform: Shape 24"/>
            <p:cNvSpPr>
              <a:spLocks/>
            </p:cNvSpPr>
            <p:nvPr/>
          </p:nvSpPr>
          <p:spPr bwMode="auto">
            <a:xfrm>
              <a:off x="6211888" y="2147889"/>
              <a:ext cx="741363" cy="444500"/>
            </a:xfrm>
            <a:custGeom>
              <a:avLst/>
              <a:gdLst>
                <a:gd name="T0" fmla="*/ 296 w 351"/>
                <a:gd name="T1" fmla="*/ 210 h 210"/>
                <a:gd name="T2" fmla="*/ 351 w 351"/>
                <a:gd name="T3" fmla="*/ 144 h 210"/>
                <a:gd name="T4" fmla="*/ 9 w 351"/>
                <a:gd name="T5" fmla="*/ 0 h 210"/>
                <a:gd name="T6" fmla="*/ 0 w 351"/>
                <a:gd name="T7" fmla="*/ 86 h 210"/>
                <a:gd name="T8" fmla="*/ 296 w 351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10">
                  <a:moveTo>
                    <a:pt x="296" y="210"/>
                  </a:moveTo>
                  <a:cubicBezTo>
                    <a:pt x="351" y="144"/>
                    <a:pt x="351" y="144"/>
                    <a:pt x="351" y="144"/>
                  </a:cubicBezTo>
                  <a:cubicBezTo>
                    <a:pt x="351" y="144"/>
                    <a:pt x="238" y="19"/>
                    <a:pt x="9" y="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2" y="97"/>
                    <a:pt x="214" y="142"/>
                    <a:pt x="296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sp>
          <p:nvSpPr>
            <p:cNvPr id="25" name="Freeform: Shape 25"/>
            <p:cNvSpPr>
              <a:spLocks/>
            </p:cNvSpPr>
            <p:nvPr/>
          </p:nvSpPr>
          <p:spPr bwMode="auto">
            <a:xfrm>
              <a:off x="5249863" y="2147889"/>
              <a:ext cx="741363" cy="438150"/>
            </a:xfrm>
            <a:custGeom>
              <a:avLst/>
              <a:gdLst>
                <a:gd name="T0" fmla="*/ 351 w 351"/>
                <a:gd name="T1" fmla="*/ 85 h 207"/>
                <a:gd name="T2" fmla="*/ 343 w 351"/>
                <a:gd name="T3" fmla="*/ 0 h 207"/>
                <a:gd name="T4" fmla="*/ 0 w 351"/>
                <a:gd name="T5" fmla="*/ 141 h 207"/>
                <a:gd name="T6" fmla="*/ 54 w 351"/>
                <a:gd name="T7" fmla="*/ 207 h 207"/>
                <a:gd name="T8" fmla="*/ 351 w 351"/>
                <a:gd name="T9" fmla="*/ 8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207">
                  <a:moveTo>
                    <a:pt x="351" y="85"/>
                  </a:moveTo>
                  <a:cubicBezTo>
                    <a:pt x="343" y="0"/>
                    <a:pt x="343" y="0"/>
                    <a:pt x="343" y="0"/>
                  </a:cubicBezTo>
                  <a:cubicBezTo>
                    <a:pt x="343" y="0"/>
                    <a:pt x="153" y="0"/>
                    <a:pt x="0" y="141"/>
                  </a:cubicBezTo>
                  <a:cubicBezTo>
                    <a:pt x="54" y="207"/>
                    <a:pt x="54" y="207"/>
                    <a:pt x="54" y="207"/>
                  </a:cubicBezTo>
                  <a:cubicBezTo>
                    <a:pt x="136" y="139"/>
                    <a:pt x="239" y="95"/>
                    <a:pt x="351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399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5670419" y="3034929"/>
              <a:ext cx="903360" cy="930324"/>
              <a:chOff x="3681413" y="3632200"/>
              <a:chExt cx="638175" cy="657225"/>
            </a:xfrm>
            <a:grpFill/>
          </p:grpSpPr>
          <p:sp>
            <p:nvSpPr>
              <p:cNvPr id="27" name="Freeform: Shape 27"/>
              <p:cNvSpPr>
                <a:spLocks/>
              </p:cNvSpPr>
              <p:nvPr/>
            </p:nvSpPr>
            <p:spPr bwMode="auto">
              <a:xfrm>
                <a:off x="3976688" y="3681413"/>
                <a:ext cx="342900" cy="533400"/>
              </a:xfrm>
              <a:custGeom>
                <a:avLst/>
                <a:gdLst/>
                <a:ahLst/>
                <a:cxnLst>
                  <a:cxn ang="0">
                    <a:pos x="135" y="53"/>
                  </a:cxn>
                  <a:cxn ang="0">
                    <a:pos x="134" y="52"/>
                  </a:cxn>
                  <a:cxn ang="0">
                    <a:pos x="121" y="47"/>
                  </a:cxn>
                  <a:cxn ang="0">
                    <a:pos x="112" y="56"/>
                  </a:cxn>
                  <a:cxn ang="0">
                    <a:pos x="103" y="46"/>
                  </a:cxn>
                  <a:cxn ang="0">
                    <a:pos x="103" y="46"/>
                  </a:cxn>
                  <a:cxn ang="0">
                    <a:pos x="91" y="52"/>
                  </a:cxn>
                  <a:cxn ang="0">
                    <a:pos x="88" y="53"/>
                  </a:cxn>
                  <a:cxn ang="0">
                    <a:pos x="71" y="55"/>
                  </a:cxn>
                  <a:cxn ang="0">
                    <a:pos x="29" y="9"/>
                  </a:cxn>
                  <a:cxn ang="0">
                    <a:pos x="22" y="2"/>
                  </a:cxn>
                  <a:cxn ang="0">
                    <a:pos x="18" y="1"/>
                  </a:cxn>
                  <a:cxn ang="0">
                    <a:pos x="10" y="2"/>
                  </a:cxn>
                  <a:cxn ang="0">
                    <a:pos x="3" y="21"/>
                  </a:cxn>
                  <a:cxn ang="0">
                    <a:pos x="12" y="36"/>
                  </a:cxn>
                  <a:cxn ang="0">
                    <a:pos x="16" y="41"/>
                  </a:cxn>
                  <a:cxn ang="0">
                    <a:pos x="63" y="82"/>
                  </a:cxn>
                  <a:cxn ang="0">
                    <a:pos x="75" y="84"/>
                  </a:cxn>
                  <a:cxn ang="0">
                    <a:pos x="75" y="158"/>
                  </a:cxn>
                  <a:cxn ang="0">
                    <a:pos x="77" y="168"/>
                  </a:cxn>
                  <a:cxn ang="0">
                    <a:pos x="77" y="170"/>
                  </a:cxn>
                  <a:cxn ang="0">
                    <a:pos x="77" y="305"/>
                  </a:cxn>
                  <a:cxn ang="0">
                    <a:pos x="93" y="321"/>
                  </a:cxn>
                  <a:cxn ang="0">
                    <a:pos x="110" y="305"/>
                  </a:cxn>
                  <a:cxn ang="0">
                    <a:pos x="110" y="190"/>
                  </a:cxn>
                  <a:cxn ang="0">
                    <a:pos x="112" y="190"/>
                  </a:cxn>
                  <a:cxn ang="0">
                    <a:pos x="112" y="190"/>
                  </a:cxn>
                  <a:cxn ang="0">
                    <a:pos x="112" y="305"/>
                  </a:cxn>
                  <a:cxn ang="0">
                    <a:pos x="129" y="321"/>
                  </a:cxn>
                  <a:cxn ang="0">
                    <a:pos x="129" y="321"/>
                  </a:cxn>
                  <a:cxn ang="0">
                    <a:pos x="146" y="305"/>
                  </a:cxn>
                  <a:cxn ang="0">
                    <a:pos x="146" y="173"/>
                  </a:cxn>
                  <a:cxn ang="0">
                    <a:pos x="149" y="175"/>
                  </a:cxn>
                  <a:cxn ang="0">
                    <a:pos x="155" y="177"/>
                  </a:cxn>
                  <a:cxn ang="0">
                    <a:pos x="168" y="170"/>
                  </a:cxn>
                  <a:cxn ang="0">
                    <a:pos x="135" y="53"/>
                  </a:cxn>
                  <a:cxn ang="0">
                    <a:pos x="112" y="127"/>
                  </a:cxn>
                  <a:cxn ang="0">
                    <a:pos x="112" y="127"/>
                  </a:cxn>
                  <a:cxn ang="0">
                    <a:pos x="103" y="115"/>
                  </a:cxn>
                  <a:cxn ang="0">
                    <a:pos x="112" y="57"/>
                  </a:cxn>
                  <a:cxn ang="0">
                    <a:pos x="112" y="57"/>
                  </a:cxn>
                  <a:cxn ang="0">
                    <a:pos x="121" y="115"/>
                  </a:cxn>
                  <a:cxn ang="0">
                    <a:pos x="112" y="127"/>
                  </a:cxn>
                  <a:cxn ang="0">
                    <a:pos x="149" y="143"/>
                  </a:cxn>
                  <a:cxn ang="0">
                    <a:pos x="149" y="103"/>
                  </a:cxn>
                  <a:cxn ang="0">
                    <a:pos x="149" y="143"/>
                  </a:cxn>
                  <a:cxn ang="0">
                    <a:pos x="149" y="143"/>
                  </a:cxn>
                  <a:cxn ang="0">
                    <a:pos x="149" y="143"/>
                  </a:cxn>
                </a:cxnLst>
                <a:rect l="0" t="0" r="r" b="b"/>
                <a:pathLst>
                  <a:path w="207" h="321">
                    <a:moveTo>
                      <a:pt x="135" y="53"/>
                    </a:moveTo>
                    <a:cubicBezTo>
                      <a:pt x="135" y="53"/>
                      <a:pt x="134" y="52"/>
                      <a:pt x="134" y="52"/>
                    </a:cubicBezTo>
                    <a:cubicBezTo>
                      <a:pt x="130" y="50"/>
                      <a:pt x="126" y="48"/>
                      <a:pt x="121" y="47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103" y="46"/>
                      <a:pt x="103" y="46"/>
                      <a:pt x="103" y="46"/>
                    </a:cubicBezTo>
                    <a:cubicBezTo>
                      <a:pt x="99" y="48"/>
                      <a:pt x="95" y="49"/>
                      <a:pt x="91" y="52"/>
                    </a:cubicBezTo>
                    <a:cubicBezTo>
                      <a:pt x="90" y="52"/>
                      <a:pt x="89" y="52"/>
                      <a:pt x="88" y="53"/>
                    </a:cubicBezTo>
                    <a:cubicBezTo>
                      <a:pt x="82" y="56"/>
                      <a:pt x="77" y="57"/>
                      <a:pt x="71" y="55"/>
                    </a:cubicBezTo>
                    <a:cubicBezTo>
                      <a:pt x="52" y="49"/>
                      <a:pt x="34" y="19"/>
                      <a:pt x="29" y="9"/>
                    </a:cubicBezTo>
                    <a:cubicBezTo>
                      <a:pt x="27" y="6"/>
                      <a:pt x="25" y="4"/>
                      <a:pt x="22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0"/>
                      <a:pt x="13" y="1"/>
                      <a:pt x="10" y="2"/>
                    </a:cubicBezTo>
                    <a:cubicBezTo>
                      <a:pt x="3" y="5"/>
                      <a:pt x="0" y="14"/>
                      <a:pt x="3" y="21"/>
                    </a:cubicBezTo>
                    <a:cubicBezTo>
                      <a:pt x="4" y="23"/>
                      <a:pt x="7" y="29"/>
                      <a:pt x="12" y="36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26" y="56"/>
                      <a:pt x="42" y="75"/>
                      <a:pt x="63" y="82"/>
                    </a:cubicBezTo>
                    <a:cubicBezTo>
                      <a:pt x="67" y="83"/>
                      <a:pt x="71" y="84"/>
                      <a:pt x="75" y="84"/>
                    </a:cubicBezTo>
                    <a:cubicBezTo>
                      <a:pt x="75" y="158"/>
                      <a:pt x="75" y="158"/>
                      <a:pt x="75" y="158"/>
                    </a:cubicBezTo>
                    <a:cubicBezTo>
                      <a:pt x="75" y="162"/>
                      <a:pt x="76" y="165"/>
                      <a:pt x="77" y="168"/>
                    </a:cubicBezTo>
                    <a:cubicBezTo>
                      <a:pt x="77" y="169"/>
                      <a:pt x="77" y="170"/>
                      <a:pt x="77" y="170"/>
                    </a:cubicBezTo>
                    <a:cubicBezTo>
                      <a:pt x="77" y="305"/>
                      <a:pt x="77" y="305"/>
                      <a:pt x="77" y="305"/>
                    </a:cubicBezTo>
                    <a:cubicBezTo>
                      <a:pt x="77" y="314"/>
                      <a:pt x="84" y="321"/>
                      <a:pt x="93" y="321"/>
                    </a:cubicBezTo>
                    <a:cubicBezTo>
                      <a:pt x="103" y="321"/>
                      <a:pt x="110" y="314"/>
                      <a:pt x="110" y="305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1" y="190"/>
                      <a:pt x="111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2" y="305"/>
                      <a:pt x="112" y="305"/>
                      <a:pt x="112" y="305"/>
                    </a:cubicBezTo>
                    <a:cubicBezTo>
                      <a:pt x="112" y="314"/>
                      <a:pt x="120" y="321"/>
                      <a:pt x="129" y="321"/>
                    </a:cubicBezTo>
                    <a:cubicBezTo>
                      <a:pt x="129" y="321"/>
                      <a:pt x="129" y="321"/>
                      <a:pt x="129" y="321"/>
                    </a:cubicBezTo>
                    <a:cubicBezTo>
                      <a:pt x="138" y="321"/>
                      <a:pt x="146" y="314"/>
                      <a:pt x="146" y="305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74"/>
                      <a:pt x="147" y="175"/>
                      <a:pt x="149" y="175"/>
                    </a:cubicBezTo>
                    <a:cubicBezTo>
                      <a:pt x="151" y="176"/>
                      <a:pt x="153" y="177"/>
                      <a:pt x="155" y="177"/>
                    </a:cubicBezTo>
                    <a:cubicBezTo>
                      <a:pt x="160" y="177"/>
                      <a:pt x="165" y="174"/>
                      <a:pt x="168" y="170"/>
                    </a:cubicBezTo>
                    <a:cubicBezTo>
                      <a:pt x="207" y="97"/>
                      <a:pt x="153" y="64"/>
                      <a:pt x="135" y="53"/>
                    </a:cubicBezTo>
                    <a:close/>
                    <a:moveTo>
                      <a:pt x="112" y="127"/>
                    </a:moveTo>
                    <a:cubicBezTo>
                      <a:pt x="112" y="127"/>
                      <a:pt x="112" y="127"/>
                      <a:pt x="112" y="127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12" y="57"/>
                      <a:pt x="112" y="57"/>
                      <a:pt x="112" y="57"/>
                    </a:cubicBezTo>
                    <a:cubicBezTo>
                      <a:pt x="112" y="57"/>
                      <a:pt x="112" y="57"/>
                      <a:pt x="112" y="57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112" y="127"/>
                    </a:lnTo>
                    <a:close/>
                    <a:moveTo>
                      <a:pt x="149" y="143"/>
                    </a:moveTo>
                    <a:cubicBezTo>
                      <a:pt x="149" y="103"/>
                      <a:pt x="149" y="103"/>
                      <a:pt x="149" y="103"/>
                    </a:cubicBezTo>
                    <a:cubicBezTo>
                      <a:pt x="154" y="113"/>
                      <a:pt x="156" y="126"/>
                      <a:pt x="149" y="143"/>
                    </a:cubicBezTo>
                    <a:close/>
                    <a:moveTo>
                      <a:pt x="149" y="143"/>
                    </a:moveTo>
                    <a:cubicBezTo>
                      <a:pt x="149" y="143"/>
                      <a:pt x="149" y="143"/>
                      <a:pt x="149" y="14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28" name="Freeform: Shape 28"/>
              <p:cNvSpPr>
                <a:spLocks/>
              </p:cNvSpPr>
              <p:nvPr/>
            </p:nvSpPr>
            <p:spPr bwMode="auto">
              <a:xfrm>
                <a:off x="4102100" y="3633788"/>
                <a:ext cx="119063" cy="120650"/>
              </a:xfrm>
              <a:custGeom>
                <a:avLst/>
                <a:gdLst/>
                <a:ahLst/>
                <a:cxnLst>
                  <a:cxn ang="0">
                    <a:pos x="72" y="36"/>
                  </a:cxn>
                  <a:cxn ang="0">
                    <a:pos x="36" y="72"/>
                  </a:cxn>
                  <a:cxn ang="0">
                    <a:pos x="0" y="36"/>
                  </a:cxn>
                  <a:cxn ang="0">
                    <a:pos x="36" y="0"/>
                  </a:cxn>
                  <a:cxn ang="0">
                    <a:pos x="72" y="36"/>
                  </a:cxn>
                  <a:cxn ang="0">
                    <a:pos x="72" y="36"/>
                  </a:cxn>
                  <a:cxn ang="0">
                    <a:pos x="72" y="36"/>
                  </a:cxn>
                </a:cxnLst>
                <a:rect l="0" t="0" r="r" b="b"/>
                <a:pathLst>
                  <a:path w="72" h="72">
                    <a:moveTo>
                      <a:pt x="72" y="36"/>
                    </a:move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  <a:moveTo>
                      <a:pt x="72" y="36"/>
                    </a:moveTo>
                    <a:cubicBezTo>
                      <a:pt x="72" y="36"/>
                      <a:pt x="72" y="36"/>
                      <a:pt x="72" y="3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29" name="Freeform: Shape 29"/>
              <p:cNvSpPr>
                <a:spLocks/>
              </p:cNvSpPr>
              <p:nvPr/>
            </p:nvSpPr>
            <p:spPr bwMode="auto">
              <a:xfrm>
                <a:off x="3703638" y="3632200"/>
                <a:ext cx="361950" cy="338137"/>
              </a:xfrm>
              <a:custGeom>
                <a:avLst/>
                <a:gdLst/>
                <a:ahLst/>
                <a:cxnLst>
                  <a:cxn ang="0">
                    <a:pos x="197" y="203"/>
                  </a:cxn>
                  <a:cxn ang="0">
                    <a:pos x="20" y="203"/>
                  </a:cxn>
                  <a:cxn ang="0">
                    <a:pos x="0" y="182"/>
                  </a:cxn>
                  <a:cxn ang="0">
                    <a:pos x="0" y="20"/>
                  </a:cxn>
                  <a:cxn ang="0">
                    <a:pos x="20" y="0"/>
                  </a:cxn>
                  <a:cxn ang="0">
                    <a:pos x="197" y="0"/>
                  </a:cxn>
                  <a:cxn ang="0">
                    <a:pos x="218" y="20"/>
                  </a:cxn>
                  <a:cxn ang="0">
                    <a:pos x="218" y="182"/>
                  </a:cxn>
                  <a:cxn ang="0">
                    <a:pos x="197" y="203"/>
                  </a:cxn>
                  <a:cxn ang="0">
                    <a:pos x="20" y="13"/>
                  </a:cxn>
                  <a:cxn ang="0">
                    <a:pos x="13" y="20"/>
                  </a:cxn>
                  <a:cxn ang="0">
                    <a:pos x="13" y="182"/>
                  </a:cxn>
                  <a:cxn ang="0">
                    <a:pos x="20" y="189"/>
                  </a:cxn>
                  <a:cxn ang="0">
                    <a:pos x="197" y="189"/>
                  </a:cxn>
                  <a:cxn ang="0">
                    <a:pos x="204" y="182"/>
                  </a:cxn>
                  <a:cxn ang="0">
                    <a:pos x="204" y="20"/>
                  </a:cxn>
                  <a:cxn ang="0">
                    <a:pos x="197" y="13"/>
                  </a:cxn>
                  <a:cxn ang="0">
                    <a:pos x="20" y="13"/>
                  </a:cxn>
                  <a:cxn ang="0">
                    <a:pos x="20" y="13"/>
                  </a:cxn>
                  <a:cxn ang="0">
                    <a:pos x="20" y="13"/>
                  </a:cxn>
                </a:cxnLst>
                <a:rect l="0" t="0" r="r" b="b"/>
                <a:pathLst>
                  <a:path w="218" h="203">
                    <a:moveTo>
                      <a:pt x="197" y="203"/>
                    </a:moveTo>
                    <a:cubicBezTo>
                      <a:pt x="20" y="203"/>
                      <a:pt x="20" y="203"/>
                      <a:pt x="20" y="203"/>
                    </a:cubicBezTo>
                    <a:cubicBezTo>
                      <a:pt x="9" y="203"/>
                      <a:pt x="0" y="194"/>
                      <a:pt x="0" y="18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197" y="0"/>
                      <a:pt x="197" y="0"/>
                      <a:pt x="197" y="0"/>
                    </a:cubicBezTo>
                    <a:cubicBezTo>
                      <a:pt x="208" y="0"/>
                      <a:pt x="218" y="9"/>
                      <a:pt x="218" y="20"/>
                    </a:cubicBezTo>
                    <a:cubicBezTo>
                      <a:pt x="218" y="182"/>
                      <a:pt x="218" y="182"/>
                      <a:pt x="218" y="182"/>
                    </a:cubicBezTo>
                    <a:cubicBezTo>
                      <a:pt x="218" y="194"/>
                      <a:pt x="208" y="203"/>
                      <a:pt x="197" y="203"/>
                    </a:cubicBezTo>
                    <a:close/>
                    <a:moveTo>
                      <a:pt x="20" y="13"/>
                    </a:moveTo>
                    <a:cubicBezTo>
                      <a:pt x="16" y="13"/>
                      <a:pt x="13" y="16"/>
                      <a:pt x="13" y="20"/>
                    </a:cubicBezTo>
                    <a:cubicBezTo>
                      <a:pt x="13" y="182"/>
                      <a:pt x="13" y="182"/>
                      <a:pt x="13" y="182"/>
                    </a:cubicBezTo>
                    <a:cubicBezTo>
                      <a:pt x="13" y="186"/>
                      <a:pt x="16" y="189"/>
                      <a:pt x="20" y="189"/>
                    </a:cubicBezTo>
                    <a:cubicBezTo>
                      <a:pt x="197" y="189"/>
                      <a:pt x="197" y="189"/>
                      <a:pt x="197" y="189"/>
                    </a:cubicBezTo>
                    <a:cubicBezTo>
                      <a:pt x="201" y="189"/>
                      <a:pt x="204" y="186"/>
                      <a:pt x="204" y="182"/>
                    </a:cubicBezTo>
                    <a:cubicBezTo>
                      <a:pt x="204" y="20"/>
                      <a:pt x="204" y="20"/>
                      <a:pt x="204" y="20"/>
                    </a:cubicBezTo>
                    <a:cubicBezTo>
                      <a:pt x="204" y="16"/>
                      <a:pt x="201" y="13"/>
                      <a:pt x="197" y="13"/>
                    </a:cubicBezTo>
                    <a:lnTo>
                      <a:pt x="20" y="13"/>
                    </a:lnTo>
                    <a:close/>
                    <a:moveTo>
                      <a:pt x="20" y="13"/>
                    </a:moveTo>
                    <a:cubicBezTo>
                      <a:pt x="20" y="13"/>
                      <a:pt x="20" y="13"/>
                      <a:pt x="20" y="1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30" name="Freeform: Shape 30"/>
              <p:cNvSpPr>
                <a:spLocks/>
              </p:cNvSpPr>
              <p:nvPr/>
            </p:nvSpPr>
            <p:spPr bwMode="auto">
              <a:xfrm>
                <a:off x="3743325" y="4003675"/>
                <a:ext cx="96838" cy="93662"/>
              </a:xfrm>
              <a:custGeom>
                <a:avLst/>
                <a:gdLst/>
                <a:ahLst/>
                <a:cxnLst>
                  <a:cxn ang="0">
                    <a:pos x="58" y="29"/>
                  </a:cxn>
                  <a:cxn ang="0">
                    <a:pos x="29" y="57"/>
                  </a:cxn>
                  <a:cxn ang="0">
                    <a:pos x="0" y="29"/>
                  </a:cxn>
                  <a:cxn ang="0">
                    <a:pos x="29" y="0"/>
                  </a:cxn>
                  <a:cxn ang="0">
                    <a:pos x="58" y="29"/>
                  </a:cxn>
                  <a:cxn ang="0">
                    <a:pos x="58" y="29"/>
                  </a:cxn>
                  <a:cxn ang="0">
                    <a:pos x="58" y="29"/>
                  </a:cxn>
                </a:cxnLst>
                <a:rect l="0" t="0" r="r" b="b"/>
                <a:pathLst>
                  <a:path w="58" h="57">
                    <a:moveTo>
                      <a:pt x="58" y="29"/>
                    </a:moveTo>
                    <a:cubicBezTo>
                      <a:pt x="58" y="45"/>
                      <a:pt x="45" y="57"/>
                      <a:pt x="29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lose/>
                    <a:moveTo>
                      <a:pt x="58" y="29"/>
                    </a:moveTo>
                    <a:cubicBezTo>
                      <a:pt x="58" y="29"/>
                      <a:pt x="58" y="29"/>
                      <a:pt x="58" y="2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31" name="Freeform: Shape 31"/>
              <p:cNvSpPr>
                <a:spLocks/>
              </p:cNvSpPr>
              <p:nvPr/>
            </p:nvSpPr>
            <p:spPr bwMode="auto">
              <a:xfrm>
                <a:off x="3695700" y="4100513"/>
                <a:ext cx="192088" cy="106362"/>
              </a:xfrm>
              <a:custGeom>
                <a:avLst/>
                <a:gdLst/>
                <a:ahLst/>
                <a:cxnLst>
                  <a:cxn ang="0">
                    <a:pos x="25" y="64"/>
                  </a:cxn>
                  <a:cxn ang="0">
                    <a:pos x="29" y="44"/>
                  </a:cxn>
                  <a:cxn ang="0">
                    <a:pos x="29" y="64"/>
                  </a:cxn>
                  <a:cxn ang="0">
                    <a:pos x="58" y="64"/>
                  </a:cxn>
                  <a:cxn ang="0">
                    <a:pos x="51" y="54"/>
                  </a:cxn>
                  <a:cxn ang="0">
                    <a:pos x="58" y="8"/>
                  </a:cxn>
                  <a:cxn ang="0">
                    <a:pos x="58" y="8"/>
                  </a:cxn>
                  <a:cxn ang="0">
                    <a:pos x="65" y="54"/>
                  </a:cxn>
                  <a:cxn ang="0">
                    <a:pos x="58" y="64"/>
                  </a:cxn>
                  <a:cxn ang="0">
                    <a:pos x="87" y="64"/>
                  </a:cxn>
                  <a:cxn ang="0">
                    <a:pos x="87" y="44"/>
                  </a:cxn>
                  <a:cxn ang="0">
                    <a:pos x="91" y="64"/>
                  </a:cxn>
                  <a:cxn ang="0">
                    <a:pos x="114" y="64"/>
                  </a:cxn>
                  <a:cxn ang="0">
                    <a:pos x="77" y="5"/>
                  </a:cxn>
                  <a:cxn ang="0">
                    <a:pos x="76" y="5"/>
                  </a:cxn>
                  <a:cxn ang="0">
                    <a:pos x="65" y="0"/>
                  </a:cxn>
                  <a:cxn ang="0">
                    <a:pos x="58" y="7"/>
                  </a:cxn>
                  <a:cxn ang="0">
                    <a:pos x="51" y="0"/>
                  </a:cxn>
                  <a:cxn ang="0">
                    <a:pos x="51" y="0"/>
                  </a:cxn>
                  <a:cxn ang="0">
                    <a:pos x="40" y="5"/>
                  </a:cxn>
                  <a:cxn ang="0">
                    <a:pos x="39" y="5"/>
                  </a:cxn>
                  <a:cxn ang="0">
                    <a:pos x="2" y="64"/>
                  </a:cxn>
                  <a:cxn ang="0">
                    <a:pos x="25" y="64"/>
                  </a:cxn>
                  <a:cxn ang="0">
                    <a:pos x="25" y="64"/>
                  </a:cxn>
                  <a:cxn ang="0">
                    <a:pos x="25" y="64"/>
                  </a:cxn>
                </a:cxnLst>
                <a:rect l="0" t="0" r="r" b="b"/>
                <a:pathLst>
                  <a:path w="116" h="64">
                    <a:moveTo>
                      <a:pt x="25" y="64"/>
                    </a:moveTo>
                    <a:cubicBezTo>
                      <a:pt x="24" y="56"/>
                      <a:pt x="26" y="49"/>
                      <a:pt x="29" y="4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90" y="49"/>
                      <a:pt x="92" y="56"/>
                      <a:pt x="91" y="64"/>
                    </a:cubicBezTo>
                    <a:cubicBezTo>
                      <a:pt x="114" y="64"/>
                      <a:pt x="114" y="64"/>
                      <a:pt x="114" y="64"/>
                    </a:cubicBezTo>
                    <a:cubicBezTo>
                      <a:pt x="116" y="29"/>
                      <a:pt x="88" y="12"/>
                      <a:pt x="77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2" y="2"/>
                      <a:pt x="69" y="1"/>
                      <a:pt x="65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7" y="1"/>
                      <a:pt x="44" y="2"/>
                      <a:pt x="40" y="5"/>
                    </a:cubicBezTo>
                    <a:cubicBezTo>
                      <a:pt x="40" y="5"/>
                      <a:pt x="39" y="5"/>
                      <a:pt x="39" y="5"/>
                    </a:cubicBezTo>
                    <a:cubicBezTo>
                      <a:pt x="28" y="12"/>
                      <a:pt x="0" y="29"/>
                      <a:pt x="2" y="64"/>
                    </a:cubicBezTo>
                    <a:lnTo>
                      <a:pt x="25" y="64"/>
                    </a:lnTo>
                    <a:close/>
                    <a:moveTo>
                      <a:pt x="25" y="64"/>
                    </a:moveTo>
                    <a:cubicBezTo>
                      <a:pt x="25" y="64"/>
                      <a:pt x="25" y="64"/>
                      <a:pt x="25" y="6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32" name="Freeform: Shape 32"/>
              <p:cNvSpPr>
                <a:spLocks/>
              </p:cNvSpPr>
              <p:nvPr/>
            </p:nvSpPr>
            <p:spPr bwMode="auto">
              <a:xfrm>
                <a:off x="3929063" y="4003675"/>
                <a:ext cx="93663" cy="93662"/>
              </a:xfrm>
              <a:custGeom>
                <a:avLst/>
                <a:gdLst/>
                <a:ahLst/>
                <a:cxnLst>
                  <a:cxn ang="0">
                    <a:pos x="57" y="29"/>
                  </a:cxn>
                  <a:cxn ang="0">
                    <a:pos x="28" y="57"/>
                  </a:cxn>
                  <a:cxn ang="0">
                    <a:pos x="0" y="29"/>
                  </a:cxn>
                  <a:cxn ang="0">
                    <a:pos x="28" y="0"/>
                  </a:cxn>
                  <a:cxn ang="0">
                    <a:pos x="57" y="29"/>
                  </a:cxn>
                  <a:cxn ang="0">
                    <a:pos x="57" y="29"/>
                  </a:cxn>
                  <a:cxn ang="0">
                    <a:pos x="57" y="29"/>
                  </a:cxn>
                </a:cxnLst>
                <a:rect l="0" t="0" r="r" b="b"/>
                <a:pathLst>
                  <a:path w="57" h="57">
                    <a:moveTo>
                      <a:pt x="57" y="29"/>
                    </a:moveTo>
                    <a:cubicBezTo>
                      <a:pt x="57" y="45"/>
                      <a:pt x="44" y="57"/>
                      <a:pt x="28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lose/>
                    <a:moveTo>
                      <a:pt x="57" y="29"/>
                    </a:moveTo>
                    <a:cubicBezTo>
                      <a:pt x="57" y="29"/>
                      <a:pt x="57" y="29"/>
                      <a:pt x="57" y="2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33" name="Freeform: Shape 33"/>
              <p:cNvSpPr>
                <a:spLocks/>
              </p:cNvSpPr>
              <p:nvPr/>
            </p:nvSpPr>
            <p:spPr bwMode="auto">
              <a:xfrm>
                <a:off x="3879850" y="4100513"/>
                <a:ext cx="192088" cy="106362"/>
              </a:xfrm>
              <a:custGeom>
                <a:avLst/>
                <a:gdLst/>
                <a:ahLst/>
                <a:cxnLst>
                  <a:cxn ang="0">
                    <a:pos x="25" y="64"/>
                  </a:cxn>
                  <a:cxn ang="0">
                    <a:pos x="29" y="44"/>
                  </a:cxn>
                  <a:cxn ang="0">
                    <a:pos x="29" y="64"/>
                  </a:cxn>
                  <a:cxn ang="0">
                    <a:pos x="58" y="64"/>
                  </a:cxn>
                  <a:cxn ang="0">
                    <a:pos x="51" y="54"/>
                  </a:cxn>
                  <a:cxn ang="0">
                    <a:pos x="58" y="8"/>
                  </a:cxn>
                  <a:cxn ang="0">
                    <a:pos x="58" y="8"/>
                  </a:cxn>
                  <a:cxn ang="0">
                    <a:pos x="65" y="54"/>
                  </a:cxn>
                  <a:cxn ang="0">
                    <a:pos x="59" y="64"/>
                  </a:cxn>
                  <a:cxn ang="0">
                    <a:pos x="88" y="64"/>
                  </a:cxn>
                  <a:cxn ang="0">
                    <a:pos x="88" y="44"/>
                  </a:cxn>
                  <a:cxn ang="0">
                    <a:pos x="92" y="64"/>
                  </a:cxn>
                  <a:cxn ang="0">
                    <a:pos x="114" y="64"/>
                  </a:cxn>
                  <a:cxn ang="0">
                    <a:pos x="77" y="5"/>
                  </a:cxn>
                  <a:cxn ang="0">
                    <a:pos x="76" y="5"/>
                  </a:cxn>
                  <a:cxn ang="0">
                    <a:pos x="66" y="0"/>
                  </a:cxn>
                  <a:cxn ang="0">
                    <a:pos x="58" y="7"/>
                  </a:cxn>
                  <a:cxn ang="0">
                    <a:pos x="52" y="0"/>
                  </a:cxn>
                  <a:cxn ang="0">
                    <a:pos x="51" y="0"/>
                  </a:cxn>
                  <a:cxn ang="0">
                    <a:pos x="41" y="5"/>
                  </a:cxn>
                  <a:cxn ang="0">
                    <a:pos x="39" y="5"/>
                  </a:cxn>
                  <a:cxn ang="0">
                    <a:pos x="3" y="64"/>
                  </a:cxn>
                  <a:cxn ang="0">
                    <a:pos x="25" y="64"/>
                  </a:cxn>
                  <a:cxn ang="0">
                    <a:pos x="25" y="64"/>
                  </a:cxn>
                  <a:cxn ang="0">
                    <a:pos x="25" y="64"/>
                  </a:cxn>
                </a:cxnLst>
                <a:rect l="0" t="0" r="r" b="b"/>
                <a:pathLst>
                  <a:path w="116" h="64">
                    <a:moveTo>
                      <a:pt x="25" y="64"/>
                    </a:moveTo>
                    <a:cubicBezTo>
                      <a:pt x="24" y="56"/>
                      <a:pt x="26" y="49"/>
                      <a:pt x="29" y="44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1" y="49"/>
                      <a:pt x="92" y="56"/>
                      <a:pt x="92" y="64"/>
                    </a:cubicBezTo>
                    <a:cubicBezTo>
                      <a:pt x="114" y="64"/>
                      <a:pt x="114" y="64"/>
                      <a:pt x="114" y="64"/>
                    </a:cubicBezTo>
                    <a:cubicBezTo>
                      <a:pt x="116" y="29"/>
                      <a:pt x="88" y="12"/>
                      <a:pt x="77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3" y="2"/>
                      <a:pt x="69" y="1"/>
                      <a:pt x="66" y="0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8" y="1"/>
                      <a:pt x="44" y="2"/>
                      <a:pt x="41" y="5"/>
                    </a:cubicBezTo>
                    <a:cubicBezTo>
                      <a:pt x="40" y="5"/>
                      <a:pt x="40" y="5"/>
                      <a:pt x="39" y="5"/>
                    </a:cubicBezTo>
                    <a:cubicBezTo>
                      <a:pt x="28" y="12"/>
                      <a:pt x="0" y="29"/>
                      <a:pt x="3" y="64"/>
                    </a:cubicBezTo>
                    <a:lnTo>
                      <a:pt x="25" y="64"/>
                    </a:lnTo>
                    <a:close/>
                    <a:moveTo>
                      <a:pt x="25" y="64"/>
                    </a:moveTo>
                    <a:cubicBezTo>
                      <a:pt x="25" y="64"/>
                      <a:pt x="25" y="64"/>
                      <a:pt x="25" y="6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34" name="Rectangle 34"/>
              <p:cNvSpPr>
                <a:spLocks/>
              </p:cNvSpPr>
              <p:nvPr/>
            </p:nvSpPr>
            <p:spPr bwMode="auto">
              <a:xfrm>
                <a:off x="3681413" y="4222750"/>
                <a:ext cx="542925" cy="666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  <p:sp>
            <p:nvSpPr>
              <p:cNvPr id="35" name="Freeform: Shape 35"/>
              <p:cNvSpPr>
                <a:spLocks/>
              </p:cNvSpPr>
              <p:nvPr/>
            </p:nvSpPr>
            <p:spPr bwMode="auto">
              <a:xfrm>
                <a:off x="3795713" y="3709988"/>
                <a:ext cx="177800" cy="179387"/>
              </a:xfrm>
              <a:custGeom>
                <a:avLst/>
                <a:gdLst/>
                <a:ahLst/>
                <a:cxnLst>
                  <a:cxn ang="0">
                    <a:pos x="103" y="61"/>
                  </a:cxn>
                  <a:cxn ang="0">
                    <a:pos x="97" y="59"/>
                  </a:cxn>
                  <a:cxn ang="0">
                    <a:pos x="97" y="46"/>
                  </a:cxn>
                  <a:cxn ang="0">
                    <a:pos x="102" y="44"/>
                  </a:cxn>
                  <a:cxn ang="0">
                    <a:pos x="105" y="35"/>
                  </a:cxn>
                  <a:cxn ang="0">
                    <a:pos x="102" y="28"/>
                  </a:cxn>
                  <a:cxn ang="0">
                    <a:pos x="93" y="24"/>
                  </a:cxn>
                  <a:cxn ang="0">
                    <a:pos x="88" y="27"/>
                  </a:cxn>
                  <a:cxn ang="0">
                    <a:pos x="78" y="18"/>
                  </a:cxn>
                  <a:cxn ang="0">
                    <a:pos x="81" y="13"/>
                  </a:cxn>
                  <a:cxn ang="0">
                    <a:pos x="76" y="4"/>
                  </a:cxn>
                  <a:cxn ang="0">
                    <a:pos x="69" y="1"/>
                  </a:cxn>
                  <a:cxn ang="0">
                    <a:pos x="60" y="5"/>
                  </a:cxn>
                  <a:cxn ang="0">
                    <a:pos x="58" y="11"/>
                  </a:cxn>
                  <a:cxn ang="0">
                    <a:pos x="46" y="11"/>
                  </a:cxn>
                  <a:cxn ang="0">
                    <a:pos x="43" y="6"/>
                  </a:cxn>
                  <a:cxn ang="0">
                    <a:pos x="34" y="3"/>
                  </a:cxn>
                  <a:cxn ang="0">
                    <a:pos x="27" y="6"/>
                  </a:cxn>
                  <a:cxn ang="0">
                    <a:pos x="24" y="15"/>
                  </a:cxn>
                  <a:cxn ang="0">
                    <a:pos x="26" y="20"/>
                  </a:cxn>
                  <a:cxn ang="0">
                    <a:pos x="18" y="30"/>
                  </a:cxn>
                  <a:cxn ang="0">
                    <a:pos x="12" y="28"/>
                  </a:cxn>
                  <a:cxn ang="0">
                    <a:pos x="3" y="32"/>
                  </a:cxn>
                  <a:cxn ang="0">
                    <a:pos x="1" y="39"/>
                  </a:cxn>
                  <a:cxn ang="0">
                    <a:pos x="1" y="44"/>
                  </a:cxn>
                  <a:cxn ang="0">
                    <a:pos x="5" y="48"/>
                  </a:cxn>
                  <a:cxn ang="0">
                    <a:pos x="10" y="50"/>
                  </a:cxn>
                  <a:cxn ang="0">
                    <a:pos x="11" y="62"/>
                  </a:cxn>
                  <a:cxn ang="0">
                    <a:pos x="5" y="65"/>
                  </a:cxn>
                  <a:cxn ang="0">
                    <a:pos x="2" y="74"/>
                  </a:cxn>
                  <a:cxn ang="0">
                    <a:pos x="5" y="81"/>
                  </a:cxn>
                  <a:cxn ang="0">
                    <a:pos x="14" y="84"/>
                  </a:cxn>
                  <a:cxn ang="0">
                    <a:pos x="20" y="82"/>
                  </a:cxn>
                  <a:cxn ang="0">
                    <a:pos x="29" y="90"/>
                  </a:cxn>
                  <a:cxn ang="0">
                    <a:pos x="27" y="96"/>
                  </a:cxn>
                  <a:cxn ang="0">
                    <a:pos x="27" y="101"/>
                  </a:cxn>
                  <a:cxn ang="0">
                    <a:pos x="31" y="105"/>
                  </a:cxn>
                  <a:cxn ang="0">
                    <a:pos x="38" y="107"/>
                  </a:cxn>
                  <a:cxn ang="0">
                    <a:pos x="43" y="107"/>
                  </a:cxn>
                  <a:cxn ang="0">
                    <a:pos x="47" y="103"/>
                  </a:cxn>
                  <a:cxn ang="0">
                    <a:pos x="49" y="98"/>
                  </a:cxn>
                  <a:cxn ang="0">
                    <a:pos x="62" y="97"/>
                  </a:cxn>
                  <a:cxn ang="0">
                    <a:pos x="64" y="103"/>
                  </a:cxn>
                  <a:cxn ang="0">
                    <a:pos x="73" y="106"/>
                  </a:cxn>
                  <a:cxn ang="0">
                    <a:pos x="80" y="103"/>
                  </a:cxn>
                  <a:cxn ang="0">
                    <a:pos x="84" y="94"/>
                  </a:cxn>
                  <a:cxn ang="0">
                    <a:pos x="81" y="88"/>
                  </a:cxn>
                  <a:cxn ang="0">
                    <a:pos x="90" y="79"/>
                  </a:cxn>
                  <a:cxn ang="0">
                    <a:pos x="95" y="81"/>
                  </a:cxn>
                  <a:cxn ang="0">
                    <a:pos x="101" y="81"/>
                  </a:cxn>
                  <a:cxn ang="0">
                    <a:pos x="104" y="77"/>
                  </a:cxn>
                  <a:cxn ang="0">
                    <a:pos x="107" y="70"/>
                  </a:cxn>
                  <a:cxn ang="0">
                    <a:pos x="103" y="61"/>
                  </a:cxn>
                  <a:cxn ang="0">
                    <a:pos x="65" y="79"/>
                  </a:cxn>
                  <a:cxn ang="0">
                    <a:pos x="54" y="81"/>
                  </a:cxn>
                  <a:cxn ang="0">
                    <a:pos x="29" y="66"/>
                  </a:cxn>
                  <a:cxn ang="0">
                    <a:pos x="42" y="30"/>
                  </a:cxn>
                  <a:cxn ang="0">
                    <a:pos x="54" y="27"/>
                  </a:cxn>
                  <a:cxn ang="0">
                    <a:pos x="78" y="43"/>
                  </a:cxn>
                  <a:cxn ang="0">
                    <a:pos x="65" y="79"/>
                  </a:cxn>
                  <a:cxn ang="0">
                    <a:pos x="65" y="79"/>
                  </a:cxn>
                  <a:cxn ang="0">
                    <a:pos x="65" y="79"/>
                  </a:cxn>
                </a:cxnLst>
                <a:rect l="0" t="0" r="r" b="b"/>
                <a:pathLst>
                  <a:path w="108" h="108">
                    <a:moveTo>
                      <a:pt x="103" y="61"/>
                    </a:moveTo>
                    <a:cubicBezTo>
                      <a:pt x="97" y="59"/>
                      <a:pt x="97" y="59"/>
                      <a:pt x="97" y="59"/>
                    </a:cubicBezTo>
                    <a:cubicBezTo>
                      <a:pt x="98" y="55"/>
                      <a:pt x="97" y="51"/>
                      <a:pt x="97" y="46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6" y="42"/>
                      <a:pt x="107" y="38"/>
                      <a:pt x="105" y="35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24"/>
                      <a:pt x="97" y="23"/>
                      <a:pt x="93" y="24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85" y="24"/>
                      <a:pt x="82" y="21"/>
                      <a:pt x="78" y="18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9"/>
                      <a:pt x="80" y="5"/>
                      <a:pt x="76" y="4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0"/>
                      <a:pt x="62" y="2"/>
                      <a:pt x="60" y="5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4" y="10"/>
                      <a:pt x="50" y="11"/>
                      <a:pt x="46" y="11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2"/>
                      <a:pt x="38" y="1"/>
                      <a:pt x="34" y="3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4" y="7"/>
                      <a:pt x="22" y="11"/>
                      <a:pt x="24" y="15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3" y="23"/>
                      <a:pt x="20" y="26"/>
                      <a:pt x="18" y="30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9" y="26"/>
                      <a:pt x="4" y="28"/>
                      <a:pt x="3" y="32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41"/>
                      <a:pt x="0" y="42"/>
                      <a:pt x="1" y="44"/>
                    </a:cubicBezTo>
                    <a:cubicBezTo>
                      <a:pt x="2" y="46"/>
                      <a:pt x="3" y="47"/>
                      <a:pt x="5" y="48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4"/>
                      <a:pt x="10" y="58"/>
                      <a:pt x="11" y="62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2" y="66"/>
                      <a:pt x="0" y="71"/>
                      <a:pt x="2" y="74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7" y="84"/>
                      <a:pt x="11" y="86"/>
                      <a:pt x="14" y="84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5"/>
                      <a:pt x="26" y="88"/>
                      <a:pt x="29" y="90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6" y="98"/>
                      <a:pt x="26" y="100"/>
                      <a:pt x="27" y="101"/>
                    </a:cubicBezTo>
                    <a:cubicBezTo>
                      <a:pt x="28" y="103"/>
                      <a:pt x="29" y="104"/>
                      <a:pt x="31" y="105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40" y="108"/>
                      <a:pt x="42" y="108"/>
                      <a:pt x="43" y="107"/>
                    </a:cubicBezTo>
                    <a:cubicBezTo>
                      <a:pt x="45" y="107"/>
                      <a:pt x="46" y="105"/>
                      <a:pt x="47" y="103"/>
                    </a:cubicBezTo>
                    <a:cubicBezTo>
                      <a:pt x="49" y="98"/>
                      <a:pt x="49" y="98"/>
                      <a:pt x="49" y="98"/>
                    </a:cubicBezTo>
                    <a:cubicBezTo>
                      <a:pt x="53" y="98"/>
                      <a:pt x="57" y="98"/>
                      <a:pt x="62" y="97"/>
                    </a:cubicBezTo>
                    <a:cubicBezTo>
                      <a:pt x="64" y="103"/>
                      <a:pt x="64" y="103"/>
                      <a:pt x="64" y="103"/>
                    </a:cubicBezTo>
                    <a:cubicBezTo>
                      <a:pt x="66" y="106"/>
                      <a:pt x="70" y="108"/>
                      <a:pt x="73" y="106"/>
                    </a:cubicBezTo>
                    <a:cubicBezTo>
                      <a:pt x="80" y="103"/>
                      <a:pt x="80" y="103"/>
                      <a:pt x="80" y="103"/>
                    </a:cubicBezTo>
                    <a:cubicBezTo>
                      <a:pt x="84" y="101"/>
                      <a:pt x="85" y="97"/>
                      <a:pt x="84" y="94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4" y="86"/>
                      <a:pt x="87" y="82"/>
                      <a:pt x="90" y="79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7" y="82"/>
                      <a:pt x="99" y="82"/>
                      <a:pt x="101" y="81"/>
                    </a:cubicBezTo>
                    <a:cubicBezTo>
                      <a:pt x="102" y="80"/>
                      <a:pt x="104" y="79"/>
                      <a:pt x="104" y="77"/>
                    </a:cubicBezTo>
                    <a:cubicBezTo>
                      <a:pt x="107" y="70"/>
                      <a:pt x="107" y="70"/>
                      <a:pt x="107" y="70"/>
                    </a:cubicBezTo>
                    <a:cubicBezTo>
                      <a:pt x="108" y="66"/>
                      <a:pt x="106" y="62"/>
                      <a:pt x="103" y="61"/>
                    </a:cubicBezTo>
                    <a:close/>
                    <a:moveTo>
                      <a:pt x="65" y="79"/>
                    </a:moveTo>
                    <a:cubicBezTo>
                      <a:pt x="61" y="81"/>
                      <a:pt x="58" y="81"/>
                      <a:pt x="54" y="81"/>
                    </a:cubicBezTo>
                    <a:cubicBezTo>
                      <a:pt x="43" y="81"/>
                      <a:pt x="33" y="75"/>
                      <a:pt x="29" y="66"/>
                    </a:cubicBezTo>
                    <a:cubicBezTo>
                      <a:pt x="23" y="52"/>
                      <a:pt x="29" y="36"/>
                      <a:pt x="42" y="30"/>
                    </a:cubicBezTo>
                    <a:cubicBezTo>
                      <a:pt x="46" y="28"/>
                      <a:pt x="50" y="27"/>
                      <a:pt x="54" y="27"/>
                    </a:cubicBezTo>
                    <a:cubicBezTo>
                      <a:pt x="64" y="27"/>
                      <a:pt x="74" y="33"/>
                      <a:pt x="78" y="43"/>
                    </a:cubicBezTo>
                    <a:cubicBezTo>
                      <a:pt x="85" y="57"/>
                      <a:pt x="79" y="73"/>
                      <a:pt x="65" y="79"/>
                    </a:cubicBezTo>
                    <a:close/>
                    <a:moveTo>
                      <a:pt x="65" y="79"/>
                    </a:moveTo>
                    <a:cubicBezTo>
                      <a:pt x="65" y="79"/>
                      <a:pt x="65" y="79"/>
                      <a:pt x="65" y="7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sz="239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680823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val 4"/>
          <p:cNvSpPr/>
          <p:nvPr/>
        </p:nvSpPr>
        <p:spPr>
          <a:xfrm>
            <a:off x="5232170" y="1430962"/>
            <a:ext cx="1679106" cy="16874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184093" y="3497907"/>
            <a:ext cx="1826060" cy="584733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lvl="0" defTabSz="914492">
              <a:defRPr/>
            </a:pPr>
            <a:r>
              <a:rPr lang="zh-CN" altLang="en-US" sz="32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产品运行</a:t>
            </a:r>
            <a:endParaRPr lang="zh-CN" altLang="en-US" sz="3200" kern="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5669497" y="8397551"/>
            <a:ext cx="1107915" cy="461494"/>
          </a:xfrm>
          <a:prstGeom prst="rect">
            <a:avLst/>
          </a:prstGeom>
          <a:noFill/>
        </p:spPr>
        <p:txBody>
          <a:bodyPr wrap="none" lIns="91400" tIns="45699" rIns="91400" bIns="45699" rtlCol="0">
            <a:spAutoFit/>
          </a:bodyPr>
          <a:lstStyle/>
          <a:p>
            <a:r>
              <a:rPr lang="zh-CN" altLang="en-US" sz="2399" dirty="0"/>
              <a:t>延时符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70FD1E8-D7BC-491A-A503-009EDAB7577D}"/>
              </a:ext>
            </a:extLst>
          </p:cNvPr>
          <p:cNvSpPr/>
          <p:nvPr/>
        </p:nvSpPr>
        <p:spPr>
          <a:xfrm>
            <a:off x="5406572" y="2063463"/>
            <a:ext cx="1384593" cy="525486"/>
          </a:xfrm>
          <a:prstGeom prst="rect">
            <a:avLst/>
          </a:prstGeom>
        </p:spPr>
        <p:txBody>
          <a:bodyPr wrap="none" lIns="91400" tIns="45699" rIns="91400" bIns="45699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399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2695B73-0652-4F7C-8DB7-B415C73A2826}"/>
              </a:ext>
            </a:extLst>
          </p:cNvPr>
          <p:cNvSpPr/>
          <p:nvPr/>
        </p:nvSpPr>
        <p:spPr>
          <a:xfrm>
            <a:off x="3648483" y="4242029"/>
            <a:ext cx="4799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点击输入简要文字内容，文字内容需概括精炼，不用多余的文字修饰，言简意赅的说明该项内容</a:t>
            </a:r>
            <a:endParaRPr lang="zh-CN" altLang="en-US" sz="1866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6216597"/>
      </p:ext>
    </p:extLst>
  </p:cSld>
  <p:clrMapOvr>
    <a:masterClrMapping/>
  </p:clrMapOvr>
  <p:transition spd="slow" advClick="0" advTm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AutoShape 5"/>
          <p:cNvSpPr/>
          <p:nvPr/>
        </p:nvSpPr>
        <p:spPr bwMode="auto">
          <a:xfrm>
            <a:off x="1357015" y="1886891"/>
            <a:ext cx="9403399" cy="4753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字以内，据统计每页幻灯片的最好控制在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分钟之内。此处添加详细文本描述，建议与标题相关并符合整体语言风格</a:t>
            </a:r>
          </a:p>
        </p:txBody>
      </p:sp>
      <p:sp>
        <p:nvSpPr>
          <p:cNvPr id="18438" name="AutoShape 6"/>
          <p:cNvSpPr/>
          <p:nvPr/>
        </p:nvSpPr>
        <p:spPr bwMode="auto">
          <a:xfrm>
            <a:off x="8590459" y="3119843"/>
            <a:ext cx="2181061" cy="307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所有文字都可以随意更改成您的文字内容 鼠标点击修改的地方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9" name="AutoShape 7"/>
          <p:cNvSpPr/>
          <p:nvPr/>
        </p:nvSpPr>
        <p:spPr bwMode="auto">
          <a:xfrm>
            <a:off x="8591250" y="2812755"/>
            <a:ext cx="1167888" cy="304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1" tIns="19041" rIns="19041" bIns="19041" anchor="ctr"/>
          <a:lstStyle/>
          <a:p>
            <a:pPr defTabSz="608767">
              <a:defRPr/>
            </a:pPr>
            <a:r>
              <a:rPr lang="zh-CN" altLang="en-US" sz="1599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这输入标题</a:t>
            </a:r>
            <a:endParaRPr lang="en-AU" altLang="zh-CN" sz="1599" dirty="0">
              <a:solidFill>
                <a:schemeClr val="tx1">
                  <a:lumMod val="50000"/>
                  <a:lumOff val="50000"/>
                </a:schemeClr>
              </a:solidFill>
              <a:latin typeface="Roboto Condensed" panose="02000000000000000000" pitchFamily="2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18440" name="AutoShape 8"/>
          <p:cNvSpPr/>
          <p:nvPr/>
        </p:nvSpPr>
        <p:spPr bwMode="auto">
          <a:xfrm>
            <a:off x="8590459" y="4190281"/>
            <a:ext cx="2181061" cy="307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所有文字都可以随意更改成您的文字内容 鼠标点击修改的地方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1" name="AutoShape 9"/>
          <p:cNvSpPr/>
          <p:nvPr/>
        </p:nvSpPr>
        <p:spPr bwMode="auto">
          <a:xfrm>
            <a:off x="8591250" y="3883193"/>
            <a:ext cx="1167888" cy="304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1" tIns="19041" rIns="19041" bIns="19041" anchor="ctr"/>
          <a:lstStyle/>
          <a:p>
            <a:pPr defTabSz="608767">
              <a:defRPr/>
            </a:pPr>
            <a:r>
              <a:rPr lang="zh-CN" altLang="en-US" sz="1599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这输入标题</a:t>
            </a:r>
            <a:endParaRPr lang="en-AU" altLang="zh-CN" sz="1599" dirty="0">
              <a:solidFill>
                <a:schemeClr val="tx1">
                  <a:lumMod val="50000"/>
                  <a:lumOff val="50000"/>
                </a:schemeClr>
              </a:solidFill>
              <a:latin typeface="Roboto Condensed" panose="02000000000000000000" pitchFamily="2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18442" name="AutoShape 10"/>
          <p:cNvSpPr/>
          <p:nvPr/>
        </p:nvSpPr>
        <p:spPr bwMode="auto">
          <a:xfrm>
            <a:off x="8590459" y="5293252"/>
            <a:ext cx="2181061" cy="307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所有文字都可以随意更改成您的文字内容 鼠标点击修改的地方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3" name="AutoShape 11"/>
          <p:cNvSpPr/>
          <p:nvPr/>
        </p:nvSpPr>
        <p:spPr bwMode="auto">
          <a:xfrm>
            <a:off x="8591250" y="4986166"/>
            <a:ext cx="1167888" cy="304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1" tIns="19041" rIns="19041" bIns="19041" anchor="ctr"/>
          <a:lstStyle/>
          <a:p>
            <a:pPr defTabSz="608767">
              <a:defRPr/>
            </a:pPr>
            <a:r>
              <a:rPr lang="zh-CN" altLang="en-US" sz="1599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这输入标题</a:t>
            </a:r>
            <a:endParaRPr lang="en-AU" altLang="zh-CN" sz="1599" dirty="0">
              <a:solidFill>
                <a:schemeClr val="tx1">
                  <a:lumMod val="50000"/>
                  <a:lumOff val="50000"/>
                </a:schemeClr>
              </a:solidFill>
              <a:latin typeface="Roboto Condensed" panose="02000000000000000000" pitchFamily="2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18444" name="AutoShape 12"/>
          <p:cNvSpPr/>
          <p:nvPr/>
        </p:nvSpPr>
        <p:spPr bwMode="auto">
          <a:xfrm>
            <a:off x="1362569" y="3119843"/>
            <a:ext cx="2181061" cy="307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所有文字都可以随意更改成您的文字内容 鼠标点击修改的地方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5" name="AutoShape 13"/>
          <p:cNvSpPr/>
          <p:nvPr/>
        </p:nvSpPr>
        <p:spPr bwMode="auto">
          <a:xfrm>
            <a:off x="2385261" y="2812755"/>
            <a:ext cx="1167888" cy="304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1" tIns="19041" rIns="19041" bIns="19041" anchor="ctr"/>
          <a:lstStyle/>
          <a:p>
            <a:pPr defTabSz="608767">
              <a:defRPr/>
            </a:pPr>
            <a:r>
              <a:rPr lang="zh-CN" altLang="en-US" sz="1599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这输入标题</a:t>
            </a:r>
            <a:endParaRPr lang="en-AU" altLang="zh-CN" sz="1599" dirty="0">
              <a:solidFill>
                <a:schemeClr val="tx1">
                  <a:lumMod val="50000"/>
                  <a:lumOff val="50000"/>
                </a:schemeClr>
              </a:solidFill>
              <a:latin typeface="Roboto Condensed" panose="02000000000000000000" pitchFamily="2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18446" name="AutoShape 14"/>
          <p:cNvSpPr/>
          <p:nvPr/>
        </p:nvSpPr>
        <p:spPr bwMode="auto">
          <a:xfrm>
            <a:off x="1362569" y="4190281"/>
            <a:ext cx="2181061" cy="307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所有文字都可以随意更改成您的文字内容 鼠标点击修改的地方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7" name="AutoShape 15"/>
          <p:cNvSpPr/>
          <p:nvPr/>
        </p:nvSpPr>
        <p:spPr bwMode="auto">
          <a:xfrm>
            <a:off x="2385261" y="3883193"/>
            <a:ext cx="1167888" cy="304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1" tIns="19041" rIns="19041" bIns="19041" anchor="ctr"/>
          <a:lstStyle/>
          <a:p>
            <a:pPr defTabSz="608767">
              <a:defRPr/>
            </a:pPr>
            <a:r>
              <a:rPr lang="zh-CN" altLang="en-US" sz="1599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这输入标题</a:t>
            </a:r>
            <a:endParaRPr lang="en-AU" altLang="zh-CN" sz="1599" dirty="0">
              <a:solidFill>
                <a:schemeClr val="tx1">
                  <a:lumMod val="50000"/>
                  <a:lumOff val="50000"/>
                </a:schemeClr>
              </a:solidFill>
              <a:latin typeface="Roboto Condensed" panose="02000000000000000000" pitchFamily="2" charset="0"/>
              <a:ea typeface="Arial" panose="020B0604020202020204"/>
              <a:cs typeface="Arial" panose="020B0604020202020204"/>
            </a:endParaRPr>
          </a:p>
        </p:txBody>
      </p:sp>
      <p:sp>
        <p:nvSpPr>
          <p:cNvPr id="18448" name="AutoShape 16"/>
          <p:cNvSpPr/>
          <p:nvPr/>
        </p:nvSpPr>
        <p:spPr bwMode="auto">
          <a:xfrm>
            <a:off x="1362569" y="5293252"/>
            <a:ext cx="2181061" cy="3070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所有文字都可以随意更改成您的文字内容 鼠标点击修改的地方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9" name="AutoShape 17"/>
          <p:cNvSpPr/>
          <p:nvPr/>
        </p:nvSpPr>
        <p:spPr bwMode="auto">
          <a:xfrm>
            <a:off x="2385261" y="4986166"/>
            <a:ext cx="1167888" cy="30470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1" tIns="19041" rIns="19041" bIns="19041" anchor="ctr"/>
          <a:lstStyle/>
          <a:p>
            <a:pPr defTabSz="608767">
              <a:defRPr/>
            </a:pPr>
            <a:r>
              <a:rPr lang="zh-CN" altLang="en-US" sz="1599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这输入标题</a:t>
            </a:r>
            <a:endParaRPr lang="en-AU" altLang="zh-CN" sz="1599" dirty="0">
              <a:solidFill>
                <a:schemeClr val="tx1">
                  <a:lumMod val="50000"/>
                  <a:lumOff val="50000"/>
                </a:schemeClr>
              </a:solidFill>
              <a:latin typeface="Roboto Condensed" panose="02000000000000000000" pitchFamily="2" charset="0"/>
              <a:ea typeface="Arial" panose="020B0604020202020204"/>
              <a:cs typeface="Arial" panose="020B0604020202020204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05356" y="2515190"/>
            <a:ext cx="3973358" cy="3938166"/>
            <a:chOff x="3078361" y="1916307"/>
            <a:chExt cx="2981326" cy="2955448"/>
          </a:xfrm>
        </p:grpSpPr>
        <p:sp>
          <p:nvSpPr>
            <p:cNvPr id="18450" name="AutoShape 18"/>
            <p:cNvSpPr/>
            <p:nvPr/>
          </p:nvSpPr>
          <p:spPr bwMode="auto">
            <a:xfrm>
              <a:off x="3280172" y="2064586"/>
              <a:ext cx="2574727" cy="2591600"/>
            </a:xfrm>
            <a:custGeom>
              <a:avLst/>
              <a:gdLst>
                <a:gd name="T0" fmla="*/ 3432795 w 19679"/>
                <a:gd name="T1" fmla="*/ 3791607 h 19679"/>
                <a:gd name="T2" fmla="*/ 3432795 w 19679"/>
                <a:gd name="T3" fmla="*/ 3791607 h 19679"/>
                <a:gd name="T4" fmla="*/ 3432795 w 19679"/>
                <a:gd name="T5" fmla="*/ 3791607 h 19679"/>
                <a:gd name="T6" fmla="*/ 3432795 w 19679"/>
                <a:gd name="T7" fmla="*/ 379160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1" name="AutoShape 19"/>
            <p:cNvSpPr/>
            <p:nvPr/>
          </p:nvSpPr>
          <p:spPr bwMode="auto">
            <a:xfrm rot="10800000">
              <a:off x="4383881" y="4481705"/>
              <a:ext cx="387549" cy="390050"/>
            </a:xfrm>
            <a:custGeom>
              <a:avLst/>
              <a:gdLst>
                <a:gd name="T0" fmla="*/ 516705 w 19679"/>
                <a:gd name="T1" fmla="*/ 570658 h 19679"/>
                <a:gd name="T2" fmla="*/ 516705 w 19679"/>
                <a:gd name="T3" fmla="*/ 570658 h 19679"/>
                <a:gd name="T4" fmla="*/ 516705 w 19679"/>
                <a:gd name="T5" fmla="*/ 570658 h 19679"/>
                <a:gd name="T6" fmla="*/ 516705 w 19679"/>
                <a:gd name="T7" fmla="*/ 57065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2" name="AutoShape 20"/>
            <p:cNvSpPr/>
            <p:nvPr/>
          </p:nvSpPr>
          <p:spPr bwMode="auto">
            <a:xfrm rot="10800000">
              <a:off x="3443288" y="4081532"/>
              <a:ext cx="387549" cy="390050"/>
            </a:xfrm>
            <a:custGeom>
              <a:avLst/>
              <a:gdLst>
                <a:gd name="T0" fmla="*/ 516705 w 19679"/>
                <a:gd name="T1" fmla="*/ 570658 h 19679"/>
                <a:gd name="T2" fmla="*/ 516705 w 19679"/>
                <a:gd name="T3" fmla="*/ 570658 h 19679"/>
                <a:gd name="T4" fmla="*/ 516705 w 19679"/>
                <a:gd name="T5" fmla="*/ 570658 h 19679"/>
                <a:gd name="T6" fmla="*/ 516705 w 19679"/>
                <a:gd name="T7" fmla="*/ 57065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3" name="AutoShape 21"/>
            <p:cNvSpPr/>
            <p:nvPr/>
          </p:nvSpPr>
          <p:spPr bwMode="auto">
            <a:xfrm rot="10800000">
              <a:off x="5253038" y="4095824"/>
              <a:ext cx="387549" cy="390050"/>
            </a:xfrm>
            <a:custGeom>
              <a:avLst/>
              <a:gdLst>
                <a:gd name="T0" fmla="*/ 516705 w 19679"/>
                <a:gd name="T1" fmla="*/ 570658 h 19679"/>
                <a:gd name="T2" fmla="*/ 516705 w 19679"/>
                <a:gd name="T3" fmla="*/ 570658 h 19679"/>
                <a:gd name="T4" fmla="*/ 516705 w 19679"/>
                <a:gd name="T5" fmla="*/ 570658 h 19679"/>
                <a:gd name="T6" fmla="*/ 516705 w 19679"/>
                <a:gd name="T7" fmla="*/ 57065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4" name="AutoShape 22"/>
            <p:cNvSpPr/>
            <p:nvPr/>
          </p:nvSpPr>
          <p:spPr bwMode="auto">
            <a:xfrm rot="-4">
              <a:off x="4460677" y="4565671"/>
              <a:ext cx="232767" cy="193536"/>
            </a:xfrm>
            <a:custGeom>
              <a:avLst/>
              <a:gdLst>
                <a:gd name="T0" fmla="*/ 310356 w 21600"/>
                <a:gd name="T1" fmla="*/ 257969 h 21600"/>
                <a:gd name="T2" fmla="*/ 310356 w 21600"/>
                <a:gd name="T3" fmla="*/ 257969 h 21600"/>
                <a:gd name="T4" fmla="*/ 310356 w 21600"/>
                <a:gd name="T5" fmla="*/ 257969 h 21600"/>
                <a:gd name="T6" fmla="*/ 310356 w 21600"/>
                <a:gd name="T7" fmla="*/ 2579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14020"/>
                  </a:moveTo>
                  <a:cubicBezTo>
                    <a:pt x="20951" y="14020"/>
                    <a:pt x="21161" y="14125"/>
                    <a:pt x="21335" y="14334"/>
                  </a:cubicBezTo>
                  <a:cubicBezTo>
                    <a:pt x="21511" y="14548"/>
                    <a:pt x="21600" y="14810"/>
                    <a:pt x="21600" y="15115"/>
                  </a:cubicBezTo>
                  <a:lnTo>
                    <a:pt x="21600" y="20504"/>
                  </a:lnTo>
                  <a:cubicBezTo>
                    <a:pt x="21600" y="20815"/>
                    <a:pt x="21511" y="21071"/>
                    <a:pt x="21335" y="21285"/>
                  </a:cubicBezTo>
                  <a:cubicBezTo>
                    <a:pt x="21161" y="21494"/>
                    <a:pt x="20951" y="21599"/>
                    <a:pt x="20708" y="21599"/>
                  </a:cubicBezTo>
                  <a:lnTo>
                    <a:pt x="16197" y="21599"/>
                  </a:lnTo>
                  <a:cubicBezTo>
                    <a:pt x="15940" y="21599"/>
                    <a:pt x="15729" y="21494"/>
                    <a:pt x="15563" y="21285"/>
                  </a:cubicBezTo>
                  <a:cubicBezTo>
                    <a:pt x="15399" y="21071"/>
                    <a:pt x="15316" y="20815"/>
                    <a:pt x="15316" y="20504"/>
                  </a:cubicBezTo>
                  <a:lnTo>
                    <a:pt x="15316" y="15115"/>
                  </a:lnTo>
                  <a:cubicBezTo>
                    <a:pt x="15316" y="14810"/>
                    <a:pt x="15399" y="14548"/>
                    <a:pt x="15570" y="14334"/>
                  </a:cubicBezTo>
                  <a:cubicBezTo>
                    <a:pt x="15737" y="14125"/>
                    <a:pt x="15945" y="14020"/>
                    <a:pt x="16197" y="14020"/>
                  </a:cubicBezTo>
                  <a:lnTo>
                    <a:pt x="17788" y="14020"/>
                  </a:lnTo>
                  <a:lnTo>
                    <a:pt x="17788" y="11869"/>
                  </a:lnTo>
                  <a:cubicBezTo>
                    <a:pt x="17788" y="11699"/>
                    <a:pt x="17707" y="11610"/>
                    <a:pt x="17543" y="11602"/>
                  </a:cubicBezTo>
                  <a:lnTo>
                    <a:pt x="11473" y="11602"/>
                  </a:lnTo>
                  <a:lnTo>
                    <a:pt x="11473" y="14019"/>
                  </a:lnTo>
                  <a:lnTo>
                    <a:pt x="13054" y="14019"/>
                  </a:lnTo>
                  <a:cubicBezTo>
                    <a:pt x="13296" y="14019"/>
                    <a:pt x="13507" y="14125"/>
                    <a:pt x="13681" y="14334"/>
                  </a:cubicBezTo>
                  <a:cubicBezTo>
                    <a:pt x="13857" y="14548"/>
                    <a:pt x="13945" y="14810"/>
                    <a:pt x="13945" y="15115"/>
                  </a:cubicBezTo>
                  <a:lnTo>
                    <a:pt x="13945" y="20504"/>
                  </a:lnTo>
                  <a:cubicBezTo>
                    <a:pt x="13945" y="20815"/>
                    <a:pt x="13857" y="21071"/>
                    <a:pt x="13681" y="21285"/>
                  </a:cubicBezTo>
                  <a:cubicBezTo>
                    <a:pt x="13507" y="21494"/>
                    <a:pt x="13296" y="21599"/>
                    <a:pt x="13054" y="21599"/>
                  </a:cubicBezTo>
                  <a:lnTo>
                    <a:pt x="8543" y="21599"/>
                  </a:lnTo>
                  <a:cubicBezTo>
                    <a:pt x="8298" y="21599"/>
                    <a:pt x="8090" y="21494"/>
                    <a:pt x="7913" y="21285"/>
                  </a:cubicBezTo>
                  <a:cubicBezTo>
                    <a:pt x="7740" y="21071"/>
                    <a:pt x="7651" y="20815"/>
                    <a:pt x="7651" y="20504"/>
                  </a:cubicBezTo>
                  <a:lnTo>
                    <a:pt x="7651" y="15115"/>
                  </a:lnTo>
                  <a:cubicBezTo>
                    <a:pt x="7651" y="14810"/>
                    <a:pt x="7740" y="14548"/>
                    <a:pt x="7913" y="14334"/>
                  </a:cubicBezTo>
                  <a:cubicBezTo>
                    <a:pt x="8090" y="14125"/>
                    <a:pt x="8298" y="14019"/>
                    <a:pt x="8543" y="14019"/>
                  </a:cubicBezTo>
                  <a:lnTo>
                    <a:pt x="10124" y="14019"/>
                  </a:lnTo>
                  <a:lnTo>
                    <a:pt x="10124" y="11602"/>
                  </a:lnTo>
                  <a:lnTo>
                    <a:pt x="4056" y="11602"/>
                  </a:lnTo>
                  <a:cubicBezTo>
                    <a:pt x="3901" y="11602"/>
                    <a:pt x="3821" y="11690"/>
                    <a:pt x="3821" y="11869"/>
                  </a:cubicBezTo>
                  <a:lnTo>
                    <a:pt x="3821" y="14020"/>
                  </a:lnTo>
                  <a:lnTo>
                    <a:pt x="5402" y="14020"/>
                  </a:lnTo>
                  <a:cubicBezTo>
                    <a:pt x="5661" y="14020"/>
                    <a:pt x="5874" y="14125"/>
                    <a:pt x="6053" y="14334"/>
                  </a:cubicBezTo>
                  <a:cubicBezTo>
                    <a:pt x="6229" y="14548"/>
                    <a:pt x="6315" y="14810"/>
                    <a:pt x="6315" y="15115"/>
                  </a:cubicBezTo>
                  <a:lnTo>
                    <a:pt x="6315" y="20504"/>
                  </a:lnTo>
                  <a:cubicBezTo>
                    <a:pt x="6315" y="20815"/>
                    <a:pt x="6229" y="21071"/>
                    <a:pt x="6053" y="21285"/>
                  </a:cubicBezTo>
                  <a:cubicBezTo>
                    <a:pt x="5877" y="21494"/>
                    <a:pt x="5664" y="21599"/>
                    <a:pt x="5402" y="21599"/>
                  </a:cubicBezTo>
                  <a:lnTo>
                    <a:pt x="913" y="21599"/>
                  </a:lnTo>
                  <a:cubicBezTo>
                    <a:pt x="658" y="21599"/>
                    <a:pt x="440" y="21494"/>
                    <a:pt x="261" y="21285"/>
                  </a:cubicBezTo>
                  <a:cubicBezTo>
                    <a:pt x="88" y="21071"/>
                    <a:pt x="0" y="20815"/>
                    <a:pt x="0" y="20504"/>
                  </a:cubicBezTo>
                  <a:lnTo>
                    <a:pt x="0" y="15115"/>
                  </a:lnTo>
                  <a:cubicBezTo>
                    <a:pt x="0" y="14810"/>
                    <a:pt x="88" y="14548"/>
                    <a:pt x="261" y="14334"/>
                  </a:cubicBezTo>
                  <a:cubicBezTo>
                    <a:pt x="438" y="14125"/>
                    <a:pt x="656" y="14020"/>
                    <a:pt x="913" y="14020"/>
                  </a:cubicBezTo>
                  <a:lnTo>
                    <a:pt x="2472" y="14020"/>
                  </a:lnTo>
                  <a:lnTo>
                    <a:pt x="2472" y="11869"/>
                  </a:lnTo>
                  <a:cubicBezTo>
                    <a:pt x="2472" y="11352"/>
                    <a:pt x="2629" y="10911"/>
                    <a:pt x="2942" y="10544"/>
                  </a:cubicBezTo>
                  <a:cubicBezTo>
                    <a:pt x="3253" y="10180"/>
                    <a:pt x="3622" y="9997"/>
                    <a:pt x="4053" y="9997"/>
                  </a:cubicBezTo>
                  <a:lnTo>
                    <a:pt x="10121" y="9997"/>
                  </a:lnTo>
                  <a:lnTo>
                    <a:pt x="10121" y="7550"/>
                  </a:lnTo>
                  <a:lnTo>
                    <a:pt x="8540" y="7550"/>
                  </a:lnTo>
                  <a:cubicBezTo>
                    <a:pt x="8295" y="7550"/>
                    <a:pt x="8087" y="7450"/>
                    <a:pt x="7911" y="7247"/>
                  </a:cubicBezTo>
                  <a:cubicBezTo>
                    <a:pt x="7737" y="7045"/>
                    <a:pt x="7649" y="6789"/>
                    <a:pt x="7649" y="6484"/>
                  </a:cubicBezTo>
                  <a:lnTo>
                    <a:pt x="7649" y="1066"/>
                  </a:lnTo>
                  <a:cubicBezTo>
                    <a:pt x="7649" y="775"/>
                    <a:pt x="7737" y="522"/>
                    <a:pt x="7911" y="314"/>
                  </a:cubicBezTo>
                  <a:cubicBezTo>
                    <a:pt x="8087" y="102"/>
                    <a:pt x="8295" y="0"/>
                    <a:pt x="8540" y="0"/>
                  </a:cubicBezTo>
                  <a:lnTo>
                    <a:pt x="13052" y="0"/>
                  </a:lnTo>
                  <a:cubicBezTo>
                    <a:pt x="13294" y="0"/>
                    <a:pt x="13504" y="102"/>
                    <a:pt x="13678" y="314"/>
                  </a:cubicBezTo>
                  <a:cubicBezTo>
                    <a:pt x="13854" y="522"/>
                    <a:pt x="13943" y="775"/>
                    <a:pt x="13943" y="1066"/>
                  </a:cubicBezTo>
                  <a:lnTo>
                    <a:pt x="13943" y="6484"/>
                  </a:lnTo>
                  <a:cubicBezTo>
                    <a:pt x="13943" y="6789"/>
                    <a:pt x="13854" y="7045"/>
                    <a:pt x="13678" y="7247"/>
                  </a:cubicBezTo>
                  <a:cubicBezTo>
                    <a:pt x="13504" y="7450"/>
                    <a:pt x="13294" y="7550"/>
                    <a:pt x="13052" y="7550"/>
                  </a:cubicBezTo>
                  <a:lnTo>
                    <a:pt x="11470" y="7550"/>
                  </a:lnTo>
                  <a:lnTo>
                    <a:pt x="11470" y="9997"/>
                  </a:lnTo>
                  <a:lnTo>
                    <a:pt x="17541" y="9997"/>
                  </a:lnTo>
                  <a:cubicBezTo>
                    <a:pt x="17969" y="9997"/>
                    <a:pt x="18339" y="10177"/>
                    <a:pt x="18652" y="10538"/>
                  </a:cubicBezTo>
                  <a:cubicBezTo>
                    <a:pt x="18966" y="10899"/>
                    <a:pt x="19122" y="11343"/>
                    <a:pt x="19122" y="11869"/>
                  </a:cubicBezTo>
                  <a:lnTo>
                    <a:pt x="19122" y="14020"/>
                  </a:lnTo>
                  <a:lnTo>
                    <a:pt x="20708" y="140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5" name="AutoShape 23"/>
            <p:cNvSpPr/>
            <p:nvPr/>
          </p:nvSpPr>
          <p:spPr bwMode="auto">
            <a:xfrm rot="-4">
              <a:off x="3520083" y="4171452"/>
              <a:ext cx="232172" cy="193536"/>
            </a:xfrm>
            <a:custGeom>
              <a:avLst/>
              <a:gdLst>
                <a:gd name="T0" fmla="*/ 309563 w 21600"/>
                <a:gd name="T1" fmla="*/ 257957 h 21579"/>
                <a:gd name="T2" fmla="*/ 309563 w 21600"/>
                <a:gd name="T3" fmla="*/ 257957 h 21579"/>
                <a:gd name="T4" fmla="*/ 309563 w 21600"/>
                <a:gd name="T5" fmla="*/ 257957 h 21579"/>
                <a:gd name="T6" fmla="*/ 309563 w 21600"/>
                <a:gd name="T7" fmla="*/ 257957 h 215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599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6" name="AutoShape 24"/>
            <p:cNvSpPr/>
            <p:nvPr/>
          </p:nvSpPr>
          <p:spPr bwMode="auto">
            <a:xfrm rot="-4">
              <a:off x="5331024" y="4182171"/>
              <a:ext cx="232172" cy="232244"/>
            </a:xfrm>
            <a:custGeom>
              <a:avLst/>
              <a:gdLst>
                <a:gd name="T0" fmla="*/ 309563 w 21600"/>
                <a:gd name="T1" fmla="*/ 309563 h 21600"/>
                <a:gd name="T2" fmla="*/ 309563 w 21600"/>
                <a:gd name="T3" fmla="*/ 309563 h 21600"/>
                <a:gd name="T4" fmla="*/ 309563 w 21600"/>
                <a:gd name="T5" fmla="*/ 309563 h 21600"/>
                <a:gd name="T6" fmla="*/ 309563 w 21600"/>
                <a:gd name="T7" fmla="*/ 30956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600"/>
                    <a:pt x="19987" y="21600"/>
                  </a:cubicBezTo>
                  <a:lnTo>
                    <a:pt x="1612" y="21600"/>
                  </a:lnTo>
                  <a:cubicBezTo>
                    <a:pt x="1180" y="21600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7" name="AutoShape 25"/>
            <p:cNvSpPr/>
            <p:nvPr/>
          </p:nvSpPr>
          <p:spPr bwMode="auto">
            <a:xfrm>
              <a:off x="4364831" y="1916307"/>
              <a:ext cx="387549" cy="390050"/>
            </a:xfrm>
            <a:custGeom>
              <a:avLst/>
              <a:gdLst>
                <a:gd name="T0" fmla="*/ 516705 w 19679"/>
                <a:gd name="T1" fmla="*/ 570658 h 19679"/>
                <a:gd name="T2" fmla="*/ 516705 w 19679"/>
                <a:gd name="T3" fmla="*/ 570658 h 19679"/>
                <a:gd name="T4" fmla="*/ 516705 w 19679"/>
                <a:gd name="T5" fmla="*/ 570658 h 19679"/>
                <a:gd name="T6" fmla="*/ 516705 w 19679"/>
                <a:gd name="T7" fmla="*/ 57065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8" name="AutoShape 26"/>
            <p:cNvSpPr/>
            <p:nvPr/>
          </p:nvSpPr>
          <p:spPr bwMode="auto">
            <a:xfrm>
              <a:off x="5400675" y="2411760"/>
              <a:ext cx="387549" cy="390050"/>
            </a:xfrm>
            <a:custGeom>
              <a:avLst/>
              <a:gdLst>
                <a:gd name="T0" fmla="*/ 516705 w 19679"/>
                <a:gd name="T1" fmla="*/ 570658 h 19679"/>
                <a:gd name="T2" fmla="*/ 516705 w 19679"/>
                <a:gd name="T3" fmla="*/ 570658 h 19679"/>
                <a:gd name="T4" fmla="*/ 516705 w 19679"/>
                <a:gd name="T5" fmla="*/ 570658 h 19679"/>
                <a:gd name="T6" fmla="*/ 516705 w 19679"/>
                <a:gd name="T7" fmla="*/ 57065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59" name="AutoShape 27"/>
            <p:cNvSpPr/>
            <p:nvPr/>
          </p:nvSpPr>
          <p:spPr bwMode="auto">
            <a:xfrm>
              <a:off x="3078361" y="3286544"/>
              <a:ext cx="387548" cy="390646"/>
            </a:xfrm>
            <a:custGeom>
              <a:avLst/>
              <a:gdLst>
                <a:gd name="T0" fmla="*/ 516705 w 19679"/>
                <a:gd name="T1" fmla="*/ 571529 h 19679"/>
                <a:gd name="T2" fmla="*/ 516705 w 19679"/>
                <a:gd name="T3" fmla="*/ 571529 h 19679"/>
                <a:gd name="T4" fmla="*/ 516705 w 19679"/>
                <a:gd name="T5" fmla="*/ 571529 h 19679"/>
                <a:gd name="T6" fmla="*/ 516705 w 19679"/>
                <a:gd name="T7" fmla="*/ 571529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0" name="AutoShape 28"/>
            <p:cNvSpPr/>
            <p:nvPr/>
          </p:nvSpPr>
          <p:spPr bwMode="auto">
            <a:xfrm>
              <a:off x="5672138" y="3286544"/>
              <a:ext cx="387549" cy="390646"/>
            </a:xfrm>
            <a:custGeom>
              <a:avLst/>
              <a:gdLst>
                <a:gd name="T0" fmla="*/ 516705 w 19679"/>
                <a:gd name="T1" fmla="*/ 571529 h 19679"/>
                <a:gd name="T2" fmla="*/ 516705 w 19679"/>
                <a:gd name="T3" fmla="*/ 571529 h 19679"/>
                <a:gd name="T4" fmla="*/ 516705 w 19679"/>
                <a:gd name="T5" fmla="*/ 571529 h 19679"/>
                <a:gd name="T6" fmla="*/ 516705 w 19679"/>
                <a:gd name="T7" fmla="*/ 571529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1" name="AutoShape 29"/>
            <p:cNvSpPr/>
            <p:nvPr/>
          </p:nvSpPr>
          <p:spPr bwMode="auto">
            <a:xfrm>
              <a:off x="3400425" y="2316481"/>
              <a:ext cx="387549" cy="390050"/>
            </a:xfrm>
            <a:custGeom>
              <a:avLst/>
              <a:gdLst>
                <a:gd name="T0" fmla="*/ 516705 w 19679"/>
                <a:gd name="T1" fmla="*/ 570658 h 19679"/>
                <a:gd name="T2" fmla="*/ 516705 w 19679"/>
                <a:gd name="T3" fmla="*/ 570658 h 19679"/>
                <a:gd name="T4" fmla="*/ 516705 w 19679"/>
                <a:gd name="T5" fmla="*/ 570658 h 19679"/>
                <a:gd name="T6" fmla="*/ 516705 w 19679"/>
                <a:gd name="T7" fmla="*/ 57065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rgbClr val="FFFFFF"/>
            </a:solidFill>
            <a:ln w="63500" cap="flat" cmpd="sng">
              <a:solidFill>
                <a:schemeClr val="accent2"/>
              </a:solidFill>
              <a:prstDash val="solid"/>
              <a:beve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2" name="AutoShape 30"/>
            <p:cNvSpPr/>
            <p:nvPr/>
          </p:nvSpPr>
          <p:spPr bwMode="auto">
            <a:xfrm>
              <a:off x="4443413" y="2002654"/>
              <a:ext cx="232172" cy="193536"/>
            </a:xfrm>
            <a:custGeom>
              <a:avLst/>
              <a:gdLst>
                <a:gd name="T0" fmla="*/ 309563 w 21600"/>
                <a:gd name="T1" fmla="*/ 257969 h 21600"/>
                <a:gd name="T2" fmla="*/ 309563 w 21600"/>
                <a:gd name="T3" fmla="*/ 257969 h 21600"/>
                <a:gd name="T4" fmla="*/ 309563 w 21600"/>
                <a:gd name="T5" fmla="*/ 257969 h 21600"/>
                <a:gd name="T6" fmla="*/ 309563 w 21600"/>
                <a:gd name="T7" fmla="*/ 25796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14020"/>
                  </a:moveTo>
                  <a:cubicBezTo>
                    <a:pt x="20951" y="14020"/>
                    <a:pt x="21161" y="14125"/>
                    <a:pt x="21335" y="14334"/>
                  </a:cubicBezTo>
                  <a:cubicBezTo>
                    <a:pt x="21511" y="14548"/>
                    <a:pt x="21600" y="14810"/>
                    <a:pt x="21600" y="15115"/>
                  </a:cubicBezTo>
                  <a:lnTo>
                    <a:pt x="21600" y="20504"/>
                  </a:lnTo>
                  <a:cubicBezTo>
                    <a:pt x="21600" y="20815"/>
                    <a:pt x="21511" y="21071"/>
                    <a:pt x="21335" y="21285"/>
                  </a:cubicBezTo>
                  <a:cubicBezTo>
                    <a:pt x="21161" y="21494"/>
                    <a:pt x="20951" y="21599"/>
                    <a:pt x="20708" y="21599"/>
                  </a:cubicBezTo>
                  <a:lnTo>
                    <a:pt x="16197" y="21599"/>
                  </a:lnTo>
                  <a:cubicBezTo>
                    <a:pt x="15940" y="21599"/>
                    <a:pt x="15729" y="21494"/>
                    <a:pt x="15563" y="21285"/>
                  </a:cubicBezTo>
                  <a:cubicBezTo>
                    <a:pt x="15399" y="21071"/>
                    <a:pt x="15316" y="20815"/>
                    <a:pt x="15316" y="20504"/>
                  </a:cubicBezTo>
                  <a:lnTo>
                    <a:pt x="15316" y="15115"/>
                  </a:lnTo>
                  <a:cubicBezTo>
                    <a:pt x="15316" y="14810"/>
                    <a:pt x="15399" y="14548"/>
                    <a:pt x="15570" y="14334"/>
                  </a:cubicBezTo>
                  <a:cubicBezTo>
                    <a:pt x="15737" y="14125"/>
                    <a:pt x="15945" y="14020"/>
                    <a:pt x="16197" y="14020"/>
                  </a:cubicBezTo>
                  <a:lnTo>
                    <a:pt x="17788" y="14020"/>
                  </a:lnTo>
                  <a:lnTo>
                    <a:pt x="17788" y="11869"/>
                  </a:lnTo>
                  <a:cubicBezTo>
                    <a:pt x="17788" y="11699"/>
                    <a:pt x="17707" y="11610"/>
                    <a:pt x="17543" y="11602"/>
                  </a:cubicBezTo>
                  <a:lnTo>
                    <a:pt x="11473" y="11602"/>
                  </a:lnTo>
                  <a:lnTo>
                    <a:pt x="11473" y="14019"/>
                  </a:lnTo>
                  <a:lnTo>
                    <a:pt x="13054" y="14019"/>
                  </a:lnTo>
                  <a:cubicBezTo>
                    <a:pt x="13296" y="14019"/>
                    <a:pt x="13507" y="14125"/>
                    <a:pt x="13681" y="14334"/>
                  </a:cubicBezTo>
                  <a:cubicBezTo>
                    <a:pt x="13857" y="14548"/>
                    <a:pt x="13945" y="14810"/>
                    <a:pt x="13945" y="15115"/>
                  </a:cubicBezTo>
                  <a:lnTo>
                    <a:pt x="13945" y="20504"/>
                  </a:lnTo>
                  <a:cubicBezTo>
                    <a:pt x="13945" y="20815"/>
                    <a:pt x="13857" y="21071"/>
                    <a:pt x="13681" y="21285"/>
                  </a:cubicBezTo>
                  <a:cubicBezTo>
                    <a:pt x="13507" y="21494"/>
                    <a:pt x="13296" y="21599"/>
                    <a:pt x="13054" y="21599"/>
                  </a:cubicBezTo>
                  <a:lnTo>
                    <a:pt x="8543" y="21599"/>
                  </a:lnTo>
                  <a:cubicBezTo>
                    <a:pt x="8298" y="21599"/>
                    <a:pt x="8090" y="21494"/>
                    <a:pt x="7913" y="21285"/>
                  </a:cubicBezTo>
                  <a:cubicBezTo>
                    <a:pt x="7740" y="21071"/>
                    <a:pt x="7652" y="20815"/>
                    <a:pt x="7652" y="20504"/>
                  </a:cubicBezTo>
                  <a:lnTo>
                    <a:pt x="7652" y="15115"/>
                  </a:lnTo>
                  <a:cubicBezTo>
                    <a:pt x="7652" y="14810"/>
                    <a:pt x="7740" y="14548"/>
                    <a:pt x="7913" y="14334"/>
                  </a:cubicBezTo>
                  <a:cubicBezTo>
                    <a:pt x="8090" y="14125"/>
                    <a:pt x="8298" y="14019"/>
                    <a:pt x="8543" y="14019"/>
                  </a:cubicBezTo>
                  <a:lnTo>
                    <a:pt x="10124" y="14019"/>
                  </a:lnTo>
                  <a:lnTo>
                    <a:pt x="10124" y="11602"/>
                  </a:lnTo>
                  <a:lnTo>
                    <a:pt x="4056" y="11602"/>
                  </a:lnTo>
                  <a:cubicBezTo>
                    <a:pt x="3901" y="11602"/>
                    <a:pt x="3821" y="11690"/>
                    <a:pt x="3821" y="11869"/>
                  </a:cubicBezTo>
                  <a:lnTo>
                    <a:pt x="3821" y="14020"/>
                  </a:lnTo>
                  <a:lnTo>
                    <a:pt x="5402" y="14020"/>
                  </a:lnTo>
                  <a:cubicBezTo>
                    <a:pt x="5661" y="14020"/>
                    <a:pt x="5874" y="14125"/>
                    <a:pt x="6053" y="14334"/>
                  </a:cubicBezTo>
                  <a:cubicBezTo>
                    <a:pt x="6229" y="14548"/>
                    <a:pt x="6315" y="14810"/>
                    <a:pt x="6315" y="15115"/>
                  </a:cubicBezTo>
                  <a:lnTo>
                    <a:pt x="6315" y="20504"/>
                  </a:lnTo>
                  <a:cubicBezTo>
                    <a:pt x="6315" y="20815"/>
                    <a:pt x="6229" y="21071"/>
                    <a:pt x="6053" y="21285"/>
                  </a:cubicBezTo>
                  <a:cubicBezTo>
                    <a:pt x="5877" y="21494"/>
                    <a:pt x="5664" y="21599"/>
                    <a:pt x="5402" y="21599"/>
                  </a:cubicBezTo>
                  <a:lnTo>
                    <a:pt x="913" y="21599"/>
                  </a:lnTo>
                  <a:cubicBezTo>
                    <a:pt x="658" y="21599"/>
                    <a:pt x="440" y="21494"/>
                    <a:pt x="261" y="21285"/>
                  </a:cubicBezTo>
                  <a:cubicBezTo>
                    <a:pt x="88" y="21071"/>
                    <a:pt x="0" y="20815"/>
                    <a:pt x="0" y="20504"/>
                  </a:cubicBezTo>
                  <a:lnTo>
                    <a:pt x="0" y="15115"/>
                  </a:lnTo>
                  <a:cubicBezTo>
                    <a:pt x="0" y="14810"/>
                    <a:pt x="88" y="14548"/>
                    <a:pt x="261" y="14334"/>
                  </a:cubicBezTo>
                  <a:cubicBezTo>
                    <a:pt x="438" y="14125"/>
                    <a:pt x="656" y="14020"/>
                    <a:pt x="913" y="14020"/>
                  </a:cubicBezTo>
                  <a:lnTo>
                    <a:pt x="2472" y="14020"/>
                  </a:lnTo>
                  <a:lnTo>
                    <a:pt x="2472" y="11869"/>
                  </a:lnTo>
                  <a:cubicBezTo>
                    <a:pt x="2472" y="11352"/>
                    <a:pt x="2629" y="10911"/>
                    <a:pt x="2942" y="10544"/>
                  </a:cubicBezTo>
                  <a:cubicBezTo>
                    <a:pt x="3253" y="10180"/>
                    <a:pt x="3622" y="9997"/>
                    <a:pt x="4053" y="9997"/>
                  </a:cubicBezTo>
                  <a:lnTo>
                    <a:pt x="10121" y="9997"/>
                  </a:lnTo>
                  <a:lnTo>
                    <a:pt x="10121" y="7550"/>
                  </a:lnTo>
                  <a:lnTo>
                    <a:pt x="8540" y="7550"/>
                  </a:lnTo>
                  <a:cubicBezTo>
                    <a:pt x="8295" y="7550"/>
                    <a:pt x="8087" y="7450"/>
                    <a:pt x="7911" y="7247"/>
                  </a:cubicBezTo>
                  <a:cubicBezTo>
                    <a:pt x="7737" y="7045"/>
                    <a:pt x="7649" y="6789"/>
                    <a:pt x="7649" y="6484"/>
                  </a:cubicBezTo>
                  <a:lnTo>
                    <a:pt x="7649" y="1066"/>
                  </a:lnTo>
                  <a:cubicBezTo>
                    <a:pt x="7649" y="775"/>
                    <a:pt x="7737" y="522"/>
                    <a:pt x="7911" y="314"/>
                  </a:cubicBezTo>
                  <a:cubicBezTo>
                    <a:pt x="8087" y="102"/>
                    <a:pt x="8295" y="0"/>
                    <a:pt x="8540" y="0"/>
                  </a:cubicBezTo>
                  <a:lnTo>
                    <a:pt x="13052" y="0"/>
                  </a:lnTo>
                  <a:cubicBezTo>
                    <a:pt x="13294" y="0"/>
                    <a:pt x="13504" y="102"/>
                    <a:pt x="13678" y="314"/>
                  </a:cubicBezTo>
                  <a:cubicBezTo>
                    <a:pt x="13854" y="522"/>
                    <a:pt x="13943" y="775"/>
                    <a:pt x="13943" y="1066"/>
                  </a:cubicBezTo>
                  <a:lnTo>
                    <a:pt x="13943" y="6484"/>
                  </a:lnTo>
                  <a:cubicBezTo>
                    <a:pt x="13943" y="6789"/>
                    <a:pt x="13854" y="7045"/>
                    <a:pt x="13678" y="7247"/>
                  </a:cubicBezTo>
                  <a:cubicBezTo>
                    <a:pt x="13504" y="7450"/>
                    <a:pt x="13294" y="7550"/>
                    <a:pt x="13052" y="7550"/>
                  </a:cubicBezTo>
                  <a:lnTo>
                    <a:pt x="11470" y="7550"/>
                  </a:lnTo>
                  <a:lnTo>
                    <a:pt x="11470" y="9997"/>
                  </a:lnTo>
                  <a:lnTo>
                    <a:pt x="17541" y="9997"/>
                  </a:lnTo>
                  <a:cubicBezTo>
                    <a:pt x="17969" y="9997"/>
                    <a:pt x="18339" y="10177"/>
                    <a:pt x="18652" y="10538"/>
                  </a:cubicBezTo>
                  <a:cubicBezTo>
                    <a:pt x="18966" y="10899"/>
                    <a:pt x="19122" y="11343"/>
                    <a:pt x="19122" y="11869"/>
                  </a:cubicBezTo>
                  <a:lnTo>
                    <a:pt x="19122" y="14020"/>
                  </a:lnTo>
                  <a:lnTo>
                    <a:pt x="20708" y="140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3" name="AutoShape 31"/>
            <p:cNvSpPr/>
            <p:nvPr/>
          </p:nvSpPr>
          <p:spPr bwMode="auto">
            <a:xfrm>
              <a:off x="3157538" y="3371700"/>
              <a:ext cx="232172" cy="232839"/>
            </a:xfrm>
            <a:custGeom>
              <a:avLst/>
              <a:gdLst>
                <a:gd name="T0" fmla="*/ 309563 w 21600"/>
                <a:gd name="T1" fmla="*/ 310357 h 21600"/>
                <a:gd name="T2" fmla="*/ 309563 w 21600"/>
                <a:gd name="T3" fmla="*/ 310357 h 21600"/>
                <a:gd name="T4" fmla="*/ 309563 w 21600"/>
                <a:gd name="T5" fmla="*/ 310357 h 21600"/>
                <a:gd name="T6" fmla="*/ 309563 w 21600"/>
                <a:gd name="T7" fmla="*/ 31035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600" y="19177"/>
                    <a:pt x="21600" y="19436"/>
                  </a:cubicBezTo>
                  <a:cubicBezTo>
                    <a:pt x="21600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4" name="AutoShape 32"/>
            <p:cNvSpPr/>
            <p:nvPr/>
          </p:nvSpPr>
          <p:spPr bwMode="auto">
            <a:xfrm>
              <a:off x="5479257" y="2518354"/>
              <a:ext cx="232767" cy="193536"/>
            </a:xfrm>
            <a:custGeom>
              <a:avLst/>
              <a:gdLst>
                <a:gd name="T0" fmla="*/ 310357 w 21600"/>
                <a:gd name="T1" fmla="*/ 257957 h 21579"/>
                <a:gd name="T2" fmla="*/ 310357 w 21600"/>
                <a:gd name="T3" fmla="*/ 257957 h 21579"/>
                <a:gd name="T4" fmla="*/ 310357 w 21600"/>
                <a:gd name="T5" fmla="*/ 257957 h 21579"/>
                <a:gd name="T6" fmla="*/ 310357 w 21600"/>
                <a:gd name="T7" fmla="*/ 257957 h 215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2" y="10321"/>
                    <a:pt x="21218" y="10697"/>
                  </a:cubicBezTo>
                  <a:cubicBezTo>
                    <a:pt x="20963" y="11072"/>
                    <a:pt x="20647" y="11313"/>
                    <a:pt x="20263" y="11427"/>
                  </a:cubicBezTo>
                  <a:lnTo>
                    <a:pt x="20263" y="16610"/>
                  </a:lnTo>
                  <a:cubicBezTo>
                    <a:pt x="20263" y="17200"/>
                    <a:pt x="20087" y="17708"/>
                    <a:pt x="19729" y="18128"/>
                  </a:cubicBezTo>
                  <a:cubicBezTo>
                    <a:pt x="19374" y="18550"/>
                    <a:pt x="18951" y="18758"/>
                    <a:pt x="18459" y="18758"/>
                  </a:cubicBezTo>
                  <a:cubicBezTo>
                    <a:pt x="17927" y="18122"/>
                    <a:pt x="17286" y="17505"/>
                    <a:pt x="16537" y="16904"/>
                  </a:cubicBezTo>
                  <a:cubicBezTo>
                    <a:pt x="15785" y="16305"/>
                    <a:pt x="14980" y="15756"/>
                    <a:pt x="14116" y="15254"/>
                  </a:cubicBezTo>
                  <a:cubicBezTo>
                    <a:pt x="13254" y="14755"/>
                    <a:pt x="12363" y="14324"/>
                    <a:pt x="11449" y="13969"/>
                  </a:cubicBezTo>
                  <a:cubicBezTo>
                    <a:pt x="10536" y="13614"/>
                    <a:pt x="9648" y="13379"/>
                    <a:pt x="8788" y="13267"/>
                  </a:cubicBezTo>
                  <a:cubicBezTo>
                    <a:pt x="8453" y="13379"/>
                    <a:pt x="8179" y="13564"/>
                    <a:pt x="7968" y="13828"/>
                  </a:cubicBezTo>
                  <a:cubicBezTo>
                    <a:pt x="7758" y="14092"/>
                    <a:pt x="7613" y="14386"/>
                    <a:pt x="7535" y="14706"/>
                  </a:cubicBezTo>
                  <a:cubicBezTo>
                    <a:pt x="7457" y="15028"/>
                    <a:pt x="7449" y="15360"/>
                    <a:pt x="7510" y="15698"/>
                  </a:cubicBezTo>
                  <a:cubicBezTo>
                    <a:pt x="7574" y="16035"/>
                    <a:pt x="7719" y="16340"/>
                    <a:pt x="7946" y="16610"/>
                  </a:cubicBezTo>
                  <a:cubicBezTo>
                    <a:pt x="7750" y="16992"/>
                    <a:pt x="7660" y="17347"/>
                    <a:pt x="7677" y="17673"/>
                  </a:cubicBezTo>
                  <a:cubicBezTo>
                    <a:pt x="7692" y="17993"/>
                    <a:pt x="7772" y="18307"/>
                    <a:pt x="7917" y="18606"/>
                  </a:cubicBezTo>
                  <a:cubicBezTo>
                    <a:pt x="8059" y="18908"/>
                    <a:pt x="8255" y="19193"/>
                    <a:pt x="8497" y="19469"/>
                  </a:cubicBezTo>
                  <a:cubicBezTo>
                    <a:pt x="8737" y="19745"/>
                    <a:pt x="8996" y="20021"/>
                    <a:pt x="9271" y="20291"/>
                  </a:cubicBezTo>
                  <a:cubicBezTo>
                    <a:pt x="9114" y="20696"/>
                    <a:pt x="8842" y="21001"/>
                    <a:pt x="8455" y="21212"/>
                  </a:cubicBezTo>
                  <a:cubicBezTo>
                    <a:pt x="8069" y="21423"/>
                    <a:pt x="7655" y="21541"/>
                    <a:pt x="7212" y="21570"/>
                  </a:cubicBezTo>
                  <a:cubicBezTo>
                    <a:pt x="6771" y="21600"/>
                    <a:pt x="6340" y="21550"/>
                    <a:pt x="5917" y="21423"/>
                  </a:cubicBezTo>
                  <a:cubicBezTo>
                    <a:pt x="5496" y="21294"/>
                    <a:pt x="5163" y="21092"/>
                    <a:pt x="4923" y="20810"/>
                  </a:cubicBezTo>
                  <a:cubicBezTo>
                    <a:pt x="4781" y="20241"/>
                    <a:pt x="4624" y="19657"/>
                    <a:pt x="4453" y="19055"/>
                  </a:cubicBezTo>
                  <a:cubicBezTo>
                    <a:pt x="4281" y="18453"/>
                    <a:pt x="4139" y="17843"/>
                    <a:pt x="4032" y="17224"/>
                  </a:cubicBezTo>
                  <a:cubicBezTo>
                    <a:pt x="3921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49" y="13153"/>
                  </a:cubicBezTo>
                  <a:lnTo>
                    <a:pt x="1804" y="13153"/>
                  </a:lnTo>
                  <a:cubicBezTo>
                    <a:pt x="1312" y="13153"/>
                    <a:pt x="888" y="12945"/>
                    <a:pt x="533" y="12522"/>
                  </a:cubicBezTo>
                  <a:cubicBezTo>
                    <a:pt x="176" y="12100"/>
                    <a:pt x="0" y="11592"/>
                    <a:pt x="0" y="10990"/>
                  </a:cubicBezTo>
                  <a:lnTo>
                    <a:pt x="0" y="7774"/>
                  </a:lnTo>
                  <a:cubicBezTo>
                    <a:pt x="0" y="7184"/>
                    <a:pt x="176" y="6676"/>
                    <a:pt x="526" y="6245"/>
                  </a:cubicBezTo>
                  <a:cubicBezTo>
                    <a:pt x="878" y="5819"/>
                    <a:pt x="1304" y="5605"/>
                    <a:pt x="1804" y="5605"/>
                  </a:cubicBezTo>
                  <a:lnTo>
                    <a:pt x="7652" y="5605"/>
                  </a:lnTo>
                  <a:cubicBezTo>
                    <a:pt x="8551" y="5605"/>
                    <a:pt x="9508" y="5449"/>
                    <a:pt x="10524" y="5135"/>
                  </a:cubicBezTo>
                  <a:cubicBezTo>
                    <a:pt x="11540" y="4821"/>
                    <a:pt x="12536" y="4399"/>
                    <a:pt x="13511" y="3873"/>
                  </a:cubicBezTo>
                  <a:cubicBezTo>
                    <a:pt x="14488" y="3342"/>
                    <a:pt x="15408" y="2744"/>
                    <a:pt x="16272" y="2071"/>
                  </a:cubicBezTo>
                  <a:cubicBezTo>
                    <a:pt x="17134" y="1405"/>
                    <a:pt x="17864" y="713"/>
                    <a:pt x="18459" y="0"/>
                  </a:cubicBezTo>
                  <a:cubicBezTo>
                    <a:pt x="18951" y="0"/>
                    <a:pt x="19374" y="214"/>
                    <a:pt x="19729" y="633"/>
                  </a:cubicBezTo>
                  <a:cubicBezTo>
                    <a:pt x="20087" y="1056"/>
                    <a:pt x="20263" y="1567"/>
                    <a:pt x="20263" y="2165"/>
                  </a:cubicBezTo>
                  <a:lnTo>
                    <a:pt x="20263" y="7334"/>
                  </a:lnTo>
                  <a:cubicBezTo>
                    <a:pt x="20647" y="7445"/>
                    <a:pt x="20963" y="7692"/>
                    <a:pt x="21218" y="8070"/>
                  </a:cubicBezTo>
                  <a:cubicBezTo>
                    <a:pt x="21472" y="8454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2" y="4451"/>
                  </a:cubicBezTo>
                  <a:cubicBezTo>
                    <a:pt x="15810" y="4962"/>
                    <a:pt x="15065" y="5423"/>
                    <a:pt x="14280" y="5834"/>
                  </a:cubicBezTo>
                  <a:cubicBezTo>
                    <a:pt x="13494" y="6245"/>
                    <a:pt x="12693" y="6609"/>
                    <a:pt x="11878" y="6923"/>
                  </a:cubicBezTo>
                  <a:cubicBezTo>
                    <a:pt x="11060" y="7237"/>
                    <a:pt x="10255" y="7462"/>
                    <a:pt x="9457" y="7603"/>
                  </a:cubicBezTo>
                  <a:lnTo>
                    <a:pt x="9457" y="11172"/>
                  </a:lnTo>
                  <a:cubicBezTo>
                    <a:pt x="10255" y="11325"/>
                    <a:pt x="11060" y="11554"/>
                    <a:pt x="11878" y="11862"/>
                  </a:cubicBezTo>
                  <a:cubicBezTo>
                    <a:pt x="12693" y="12170"/>
                    <a:pt x="13494" y="12537"/>
                    <a:pt x="14280" y="12956"/>
                  </a:cubicBezTo>
                  <a:cubicBezTo>
                    <a:pt x="15065" y="13379"/>
                    <a:pt x="15812" y="13843"/>
                    <a:pt x="16524" y="14347"/>
                  </a:cubicBezTo>
                  <a:cubicBezTo>
                    <a:pt x="17234" y="14855"/>
                    <a:pt x="17881" y="15380"/>
                    <a:pt x="18459" y="15921"/>
                  </a:cubicBezTo>
                  <a:lnTo>
                    <a:pt x="18459" y="28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5" name="AutoShape 33"/>
            <p:cNvSpPr/>
            <p:nvPr/>
          </p:nvSpPr>
          <p:spPr bwMode="auto">
            <a:xfrm>
              <a:off x="3477816" y="2387940"/>
              <a:ext cx="232172" cy="232244"/>
            </a:xfrm>
            <a:custGeom>
              <a:avLst/>
              <a:gdLst>
                <a:gd name="T0" fmla="*/ 309563 w 21600"/>
                <a:gd name="T1" fmla="*/ 309563 h 21600"/>
                <a:gd name="T2" fmla="*/ 309563 w 21600"/>
                <a:gd name="T3" fmla="*/ 309563 h 21600"/>
                <a:gd name="T4" fmla="*/ 309563 w 21600"/>
                <a:gd name="T5" fmla="*/ 309563 h 21600"/>
                <a:gd name="T6" fmla="*/ 309563 w 21600"/>
                <a:gd name="T7" fmla="*/ 30956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9987" y="2580"/>
                  </a:moveTo>
                  <a:cubicBezTo>
                    <a:pt x="20419" y="2580"/>
                    <a:pt x="20793" y="2735"/>
                    <a:pt x="21116" y="3052"/>
                  </a:cubicBezTo>
                  <a:cubicBezTo>
                    <a:pt x="21438" y="3372"/>
                    <a:pt x="21599" y="3743"/>
                    <a:pt x="21599" y="4175"/>
                  </a:cubicBezTo>
                  <a:lnTo>
                    <a:pt x="21599" y="19987"/>
                  </a:lnTo>
                  <a:cubicBezTo>
                    <a:pt x="21599" y="20419"/>
                    <a:pt x="21438" y="20796"/>
                    <a:pt x="21116" y="21116"/>
                  </a:cubicBezTo>
                  <a:cubicBezTo>
                    <a:pt x="20793" y="21438"/>
                    <a:pt x="20419" y="21600"/>
                    <a:pt x="19987" y="21600"/>
                  </a:cubicBezTo>
                  <a:lnTo>
                    <a:pt x="1612" y="21600"/>
                  </a:lnTo>
                  <a:cubicBezTo>
                    <a:pt x="1180" y="21600"/>
                    <a:pt x="806" y="21438"/>
                    <a:pt x="483" y="21116"/>
                  </a:cubicBezTo>
                  <a:cubicBezTo>
                    <a:pt x="161" y="20796"/>
                    <a:pt x="0" y="20419"/>
                    <a:pt x="0" y="19987"/>
                  </a:cubicBezTo>
                  <a:lnTo>
                    <a:pt x="0" y="4175"/>
                  </a:lnTo>
                  <a:cubicBezTo>
                    <a:pt x="0" y="3743"/>
                    <a:pt x="161" y="3372"/>
                    <a:pt x="483" y="3052"/>
                  </a:cubicBezTo>
                  <a:cubicBezTo>
                    <a:pt x="806" y="2735"/>
                    <a:pt x="1180" y="2580"/>
                    <a:pt x="1612" y="2580"/>
                  </a:cubicBezTo>
                  <a:lnTo>
                    <a:pt x="2150" y="2580"/>
                  </a:lnTo>
                  <a:lnTo>
                    <a:pt x="2150" y="2401"/>
                  </a:lnTo>
                  <a:cubicBezTo>
                    <a:pt x="2150" y="2116"/>
                    <a:pt x="2196" y="1828"/>
                    <a:pt x="2288" y="1540"/>
                  </a:cubicBezTo>
                  <a:cubicBezTo>
                    <a:pt x="2381" y="1249"/>
                    <a:pt x="2530" y="990"/>
                    <a:pt x="2738" y="766"/>
                  </a:cubicBezTo>
                  <a:cubicBezTo>
                    <a:pt x="2942" y="541"/>
                    <a:pt x="3216" y="360"/>
                    <a:pt x="3555" y="213"/>
                  </a:cubicBezTo>
                  <a:cubicBezTo>
                    <a:pt x="3895" y="75"/>
                    <a:pt x="4310" y="0"/>
                    <a:pt x="4796" y="0"/>
                  </a:cubicBezTo>
                  <a:cubicBezTo>
                    <a:pt x="5283" y="0"/>
                    <a:pt x="5698" y="75"/>
                    <a:pt x="6037" y="213"/>
                  </a:cubicBezTo>
                  <a:cubicBezTo>
                    <a:pt x="6377" y="360"/>
                    <a:pt x="6651" y="541"/>
                    <a:pt x="6858" y="766"/>
                  </a:cubicBezTo>
                  <a:cubicBezTo>
                    <a:pt x="7062" y="990"/>
                    <a:pt x="7215" y="1255"/>
                    <a:pt x="7313" y="1546"/>
                  </a:cubicBezTo>
                  <a:cubicBezTo>
                    <a:pt x="7411" y="1840"/>
                    <a:pt x="7457" y="2125"/>
                    <a:pt x="7457" y="2401"/>
                  </a:cubicBezTo>
                  <a:lnTo>
                    <a:pt x="7457" y="2580"/>
                  </a:lnTo>
                  <a:lnTo>
                    <a:pt x="8133" y="2580"/>
                  </a:lnTo>
                  <a:lnTo>
                    <a:pt x="8133" y="2401"/>
                  </a:lnTo>
                  <a:cubicBezTo>
                    <a:pt x="8133" y="2116"/>
                    <a:pt x="8179" y="1828"/>
                    <a:pt x="8269" y="1540"/>
                  </a:cubicBezTo>
                  <a:cubicBezTo>
                    <a:pt x="8364" y="1249"/>
                    <a:pt x="8511" y="990"/>
                    <a:pt x="8718" y="766"/>
                  </a:cubicBezTo>
                  <a:cubicBezTo>
                    <a:pt x="8925" y="541"/>
                    <a:pt x="9199" y="360"/>
                    <a:pt x="9538" y="213"/>
                  </a:cubicBezTo>
                  <a:cubicBezTo>
                    <a:pt x="9878" y="74"/>
                    <a:pt x="10293" y="0"/>
                    <a:pt x="10779" y="0"/>
                  </a:cubicBezTo>
                  <a:cubicBezTo>
                    <a:pt x="11266" y="0"/>
                    <a:pt x="11678" y="74"/>
                    <a:pt x="12020" y="213"/>
                  </a:cubicBezTo>
                  <a:cubicBezTo>
                    <a:pt x="12360" y="360"/>
                    <a:pt x="12636" y="541"/>
                    <a:pt x="12852" y="766"/>
                  </a:cubicBezTo>
                  <a:cubicBezTo>
                    <a:pt x="13068" y="990"/>
                    <a:pt x="13227" y="1255"/>
                    <a:pt x="13322" y="1546"/>
                  </a:cubicBezTo>
                  <a:cubicBezTo>
                    <a:pt x="13417" y="1840"/>
                    <a:pt x="13469" y="2125"/>
                    <a:pt x="13469" y="2401"/>
                  </a:cubicBezTo>
                  <a:lnTo>
                    <a:pt x="13469" y="2580"/>
                  </a:lnTo>
                  <a:lnTo>
                    <a:pt x="14142" y="2580"/>
                  </a:lnTo>
                  <a:lnTo>
                    <a:pt x="14142" y="2401"/>
                  </a:lnTo>
                  <a:cubicBezTo>
                    <a:pt x="14142" y="2116"/>
                    <a:pt x="14191" y="1828"/>
                    <a:pt x="14286" y="1540"/>
                  </a:cubicBezTo>
                  <a:cubicBezTo>
                    <a:pt x="14384" y="1249"/>
                    <a:pt x="14534" y="990"/>
                    <a:pt x="14741" y="765"/>
                  </a:cubicBezTo>
                  <a:cubicBezTo>
                    <a:pt x="14948" y="541"/>
                    <a:pt x="15219" y="359"/>
                    <a:pt x="15556" y="213"/>
                  </a:cubicBezTo>
                  <a:cubicBezTo>
                    <a:pt x="15890" y="74"/>
                    <a:pt x="16305" y="0"/>
                    <a:pt x="16803" y="0"/>
                  </a:cubicBezTo>
                  <a:cubicBezTo>
                    <a:pt x="17289" y="0"/>
                    <a:pt x="17704" y="74"/>
                    <a:pt x="18044" y="213"/>
                  </a:cubicBezTo>
                  <a:cubicBezTo>
                    <a:pt x="18383" y="359"/>
                    <a:pt x="18657" y="541"/>
                    <a:pt x="18864" y="765"/>
                  </a:cubicBezTo>
                  <a:cubicBezTo>
                    <a:pt x="19069" y="990"/>
                    <a:pt x="19218" y="1255"/>
                    <a:pt x="19311" y="1546"/>
                  </a:cubicBezTo>
                  <a:cubicBezTo>
                    <a:pt x="19403" y="1839"/>
                    <a:pt x="19449" y="2125"/>
                    <a:pt x="19449" y="2401"/>
                  </a:cubicBezTo>
                  <a:lnTo>
                    <a:pt x="19449" y="2580"/>
                  </a:lnTo>
                  <a:lnTo>
                    <a:pt x="19987" y="2580"/>
                  </a:lnTo>
                  <a:close/>
                  <a:moveTo>
                    <a:pt x="6066" y="7968"/>
                  </a:moveTo>
                  <a:lnTo>
                    <a:pt x="2179" y="7968"/>
                  </a:lnTo>
                  <a:lnTo>
                    <a:pt x="2179" y="11443"/>
                  </a:lnTo>
                  <a:lnTo>
                    <a:pt x="6066" y="11443"/>
                  </a:lnTo>
                  <a:lnTo>
                    <a:pt x="6066" y="7968"/>
                  </a:lnTo>
                  <a:close/>
                  <a:moveTo>
                    <a:pt x="6066" y="11976"/>
                  </a:moveTo>
                  <a:lnTo>
                    <a:pt x="2179" y="11976"/>
                  </a:lnTo>
                  <a:lnTo>
                    <a:pt x="2179" y="15452"/>
                  </a:lnTo>
                  <a:lnTo>
                    <a:pt x="6066" y="15452"/>
                  </a:lnTo>
                  <a:lnTo>
                    <a:pt x="6066" y="11976"/>
                  </a:lnTo>
                  <a:close/>
                  <a:moveTo>
                    <a:pt x="6066" y="15976"/>
                  </a:moveTo>
                  <a:lnTo>
                    <a:pt x="2179" y="15976"/>
                  </a:lnTo>
                  <a:lnTo>
                    <a:pt x="2179" y="19422"/>
                  </a:lnTo>
                  <a:lnTo>
                    <a:pt x="6066" y="19422"/>
                  </a:lnTo>
                  <a:lnTo>
                    <a:pt x="6066" y="15976"/>
                  </a:lnTo>
                  <a:close/>
                  <a:moveTo>
                    <a:pt x="3754" y="5543"/>
                  </a:moveTo>
                  <a:cubicBezTo>
                    <a:pt x="3754" y="6067"/>
                    <a:pt x="4102" y="6323"/>
                    <a:pt x="4799" y="6323"/>
                  </a:cubicBezTo>
                  <a:cubicBezTo>
                    <a:pt x="5499" y="6323"/>
                    <a:pt x="5847" y="6067"/>
                    <a:pt x="5847" y="5543"/>
                  </a:cubicBezTo>
                  <a:lnTo>
                    <a:pt x="5847" y="2398"/>
                  </a:lnTo>
                  <a:cubicBezTo>
                    <a:pt x="5847" y="1877"/>
                    <a:pt x="5499" y="1612"/>
                    <a:pt x="4799" y="1612"/>
                  </a:cubicBezTo>
                  <a:cubicBezTo>
                    <a:pt x="4102" y="1612"/>
                    <a:pt x="3754" y="1877"/>
                    <a:pt x="3754" y="2398"/>
                  </a:cubicBezTo>
                  <a:lnTo>
                    <a:pt x="3754" y="5543"/>
                  </a:lnTo>
                  <a:close/>
                  <a:moveTo>
                    <a:pt x="10535" y="7968"/>
                  </a:moveTo>
                  <a:lnTo>
                    <a:pt x="6607" y="7968"/>
                  </a:lnTo>
                  <a:lnTo>
                    <a:pt x="6607" y="11443"/>
                  </a:lnTo>
                  <a:lnTo>
                    <a:pt x="10535" y="11443"/>
                  </a:lnTo>
                  <a:lnTo>
                    <a:pt x="10535" y="7968"/>
                  </a:lnTo>
                  <a:close/>
                  <a:moveTo>
                    <a:pt x="10535" y="11976"/>
                  </a:moveTo>
                  <a:lnTo>
                    <a:pt x="6607" y="11976"/>
                  </a:lnTo>
                  <a:lnTo>
                    <a:pt x="6607" y="15452"/>
                  </a:lnTo>
                  <a:lnTo>
                    <a:pt x="10535" y="15452"/>
                  </a:lnTo>
                  <a:lnTo>
                    <a:pt x="10535" y="11976"/>
                  </a:lnTo>
                  <a:close/>
                  <a:moveTo>
                    <a:pt x="10535" y="15976"/>
                  </a:moveTo>
                  <a:lnTo>
                    <a:pt x="6607" y="15976"/>
                  </a:lnTo>
                  <a:lnTo>
                    <a:pt x="6607" y="19422"/>
                  </a:lnTo>
                  <a:lnTo>
                    <a:pt x="10535" y="19422"/>
                  </a:lnTo>
                  <a:lnTo>
                    <a:pt x="10535" y="15976"/>
                  </a:lnTo>
                  <a:close/>
                  <a:moveTo>
                    <a:pt x="9774" y="5543"/>
                  </a:moveTo>
                  <a:cubicBezTo>
                    <a:pt x="9774" y="5825"/>
                    <a:pt x="9849" y="6027"/>
                    <a:pt x="9996" y="6145"/>
                  </a:cubicBezTo>
                  <a:cubicBezTo>
                    <a:pt x="10143" y="6269"/>
                    <a:pt x="10405" y="6323"/>
                    <a:pt x="10782" y="6323"/>
                  </a:cubicBezTo>
                  <a:cubicBezTo>
                    <a:pt x="11159" y="6323"/>
                    <a:pt x="11427" y="6263"/>
                    <a:pt x="11588" y="6139"/>
                  </a:cubicBezTo>
                  <a:cubicBezTo>
                    <a:pt x="11750" y="6015"/>
                    <a:pt x="11830" y="5819"/>
                    <a:pt x="11830" y="5543"/>
                  </a:cubicBezTo>
                  <a:lnTo>
                    <a:pt x="11830" y="2398"/>
                  </a:lnTo>
                  <a:cubicBezTo>
                    <a:pt x="11830" y="2128"/>
                    <a:pt x="11750" y="1932"/>
                    <a:pt x="11588" y="1802"/>
                  </a:cubicBezTo>
                  <a:cubicBezTo>
                    <a:pt x="11427" y="1673"/>
                    <a:pt x="11159" y="1612"/>
                    <a:pt x="10782" y="1612"/>
                  </a:cubicBezTo>
                  <a:cubicBezTo>
                    <a:pt x="10405" y="1612"/>
                    <a:pt x="10143" y="1679"/>
                    <a:pt x="9996" y="1814"/>
                  </a:cubicBezTo>
                  <a:cubicBezTo>
                    <a:pt x="9849" y="1944"/>
                    <a:pt x="9774" y="2139"/>
                    <a:pt x="9774" y="2398"/>
                  </a:cubicBezTo>
                  <a:lnTo>
                    <a:pt x="9774" y="5543"/>
                  </a:lnTo>
                  <a:close/>
                  <a:moveTo>
                    <a:pt x="14986" y="7968"/>
                  </a:moveTo>
                  <a:lnTo>
                    <a:pt x="11073" y="7968"/>
                  </a:lnTo>
                  <a:lnTo>
                    <a:pt x="11073" y="11443"/>
                  </a:lnTo>
                  <a:lnTo>
                    <a:pt x="14986" y="11443"/>
                  </a:lnTo>
                  <a:lnTo>
                    <a:pt x="14986" y="7968"/>
                  </a:lnTo>
                  <a:close/>
                  <a:moveTo>
                    <a:pt x="14986" y="11976"/>
                  </a:moveTo>
                  <a:lnTo>
                    <a:pt x="11073" y="11976"/>
                  </a:lnTo>
                  <a:lnTo>
                    <a:pt x="11073" y="15452"/>
                  </a:lnTo>
                  <a:lnTo>
                    <a:pt x="14986" y="15452"/>
                  </a:lnTo>
                  <a:lnTo>
                    <a:pt x="14986" y="11976"/>
                  </a:lnTo>
                  <a:close/>
                  <a:moveTo>
                    <a:pt x="14986" y="15976"/>
                  </a:moveTo>
                  <a:lnTo>
                    <a:pt x="11073" y="15976"/>
                  </a:lnTo>
                  <a:lnTo>
                    <a:pt x="11073" y="19422"/>
                  </a:lnTo>
                  <a:lnTo>
                    <a:pt x="14986" y="19422"/>
                  </a:lnTo>
                  <a:lnTo>
                    <a:pt x="14986" y="15976"/>
                  </a:lnTo>
                  <a:close/>
                  <a:moveTo>
                    <a:pt x="19423" y="7968"/>
                  </a:moveTo>
                  <a:lnTo>
                    <a:pt x="15521" y="7968"/>
                  </a:lnTo>
                  <a:lnTo>
                    <a:pt x="15521" y="11443"/>
                  </a:lnTo>
                  <a:lnTo>
                    <a:pt x="19423" y="11443"/>
                  </a:lnTo>
                  <a:lnTo>
                    <a:pt x="19423" y="7968"/>
                  </a:lnTo>
                  <a:close/>
                  <a:moveTo>
                    <a:pt x="19423" y="11976"/>
                  </a:moveTo>
                  <a:lnTo>
                    <a:pt x="15521" y="11976"/>
                  </a:lnTo>
                  <a:lnTo>
                    <a:pt x="15521" y="15452"/>
                  </a:lnTo>
                  <a:lnTo>
                    <a:pt x="19423" y="15452"/>
                  </a:lnTo>
                  <a:lnTo>
                    <a:pt x="19423" y="11976"/>
                  </a:lnTo>
                  <a:close/>
                  <a:moveTo>
                    <a:pt x="19423" y="15976"/>
                  </a:moveTo>
                  <a:lnTo>
                    <a:pt x="15521" y="15976"/>
                  </a:lnTo>
                  <a:lnTo>
                    <a:pt x="15521" y="19422"/>
                  </a:lnTo>
                  <a:lnTo>
                    <a:pt x="19423" y="19422"/>
                  </a:lnTo>
                  <a:lnTo>
                    <a:pt x="19423" y="15976"/>
                  </a:lnTo>
                  <a:close/>
                  <a:moveTo>
                    <a:pt x="15758" y="5543"/>
                  </a:moveTo>
                  <a:cubicBezTo>
                    <a:pt x="15758" y="6067"/>
                    <a:pt x="16106" y="6323"/>
                    <a:pt x="16806" y="6323"/>
                  </a:cubicBezTo>
                  <a:cubicBezTo>
                    <a:pt x="17502" y="6323"/>
                    <a:pt x="17848" y="6067"/>
                    <a:pt x="17839" y="5543"/>
                  </a:cubicBezTo>
                  <a:lnTo>
                    <a:pt x="17839" y="2398"/>
                  </a:lnTo>
                  <a:cubicBezTo>
                    <a:pt x="17839" y="1877"/>
                    <a:pt x="17494" y="1612"/>
                    <a:pt x="16806" y="1612"/>
                  </a:cubicBezTo>
                  <a:cubicBezTo>
                    <a:pt x="16106" y="1612"/>
                    <a:pt x="15758" y="1877"/>
                    <a:pt x="15758" y="2398"/>
                  </a:cubicBezTo>
                  <a:lnTo>
                    <a:pt x="15758" y="55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6" name="AutoShape 34"/>
            <p:cNvSpPr/>
            <p:nvPr/>
          </p:nvSpPr>
          <p:spPr bwMode="auto">
            <a:xfrm>
              <a:off x="5757268" y="3376464"/>
              <a:ext cx="232172" cy="205446"/>
            </a:xfrm>
            <a:custGeom>
              <a:avLst/>
              <a:gdLst>
                <a:gd name="T0" fmla="*/ 309563 w 21600"/>
                <a:gd name="T1" fmla="*/ 273844 h 21600"/>
                <a:gd name="T2" fmla="*/ 309563 w 21600"/>
                <a:gd name="T3" fmla="*/ 273844 h 21600"/>
                <a:gd name="T4" fmla="*/ 309563 w 21600"/>
                <a:gd name="T5" fmla="*/ 273844 h 21600"/>
                <a:gd name="T6" fmla="*/ 309563 w 21600"/>
                <a:gd name="T7" fmla="*/ 27384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8639"/>
                  </a:moveTo>
                  <a:cubicBezTo>
                    <a:pt x="21600" y="3959"/>
                    <a:pt x="16676" y="0"/>
                    <a:pt x="10800" y="0"/>
                  </a:cubicBezTo>
                  <a:cubicBezTo>
                    <a:pt x="4764" y="0"/>
                    <a:pt x="0" y="3959"/>
                    <a:pt x="0" y="8639"/>
                  </a:cubicBezTo>
                  <a:cubicBezTo>
                    <a:pt x="0" y="12059"/>
                    <a:pt x="2382" y="14939"/>
                    <a:pt x="5876" y="16379"/>
                  </a:cubicBezTo>
                  <a:cubicBezTo>
                    <a:pt x="6035" y="17279"/>
                    <a:pt x="5717" y="19079"/>
                    <a:pt x="3335" y="21599"/>
                  </a:cubicBezTo>
                  <a:cubicBezTo>
                    <a:pt x="3335" y="21599"/>
                    <a:pt x="8576" y="19979"/>
                    <a:pt x="11435" y="17279"/>
                  </a:cubicBezTo>
                  <a:cubicBezTo>
                    <a:pt x="17152" y="16919"/>
                    <a:pt x="21600" y="13139"/>
                    <a:pt x="21600" y="86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7140" tIns="17140" rIns="17140" bIns="17140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7" name="AutoShape 35"/>
            <p:cNvSpPr/>
            <p:nvPr/>
          </p:nvSpPr>
          <p:spPr bwMode="auto">
            <a:xfrm>
              <a:off x="3694509" y="2545151"/>
              <a:ext cx="1753791" cy="1754332"/>
            </a:xfrm>
            <a:custGeom>
              <a:avLst/>
              <a:gdLst>
                <a:gd name="T0" fmla="*/ 2338269 w 19679"/>
                <a:gd name="T1" fmla="*/ 2566653 h 19679"/>
                <a:gd name="T2" fmla="*/ 2338269 w 19679"/>
                <a:gd name="T3" fmla="*/ 2566653 h 19679"/>
                <a:gd name="T4" fmla="*/ 2338269 w 19679"/>
                <a:gd name="T5" fmla="*/ 2566653 h 19679"/>
                <a:gd name="T6" fmla="*/ 2338269 w 19679"/>
                <a:gd name="T7" fmla="*/ 2566653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468" name="AutoShape 36"/>
            <p:cNvSpPr/>
            <p:nvPr/>
          </p:nvSpPr>
          <p:spPr bwMode="auto">
            <a:xfrm>
              <a:off x="4358878" y="3150771"/>
              <a:ext cx="440531" cy="440667"/>
            </a:xfrm>
            <a:custGeom>
              <a:avLst/>
              <a:gdLst>
                <a:gd name="T0" fmla="*/ 587375 w 21600"/>
                <a:gd name="T1" fmla="*/ 587375 h 21600"/>
                <a:gd name="T2" fmla="*/ 587375 w 21600"/>
                <a:gd name="T3" fmla="*/ 587375 h 21600"/>
                <a:gd name="T4" fmla="*/ 587375 w 21600"/>
                <a:gd name="T5" fmla="*/ 587375 h 21600"/>
                <a:gd name="T6" fmla="*/ 587375 w 21600"/>
                <a:gd name="T7" fmla="*/ 58737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600"/>
                    <a:pt x="19447" y="21600"/>
                  </a:cubicBezTo>
                  <a:cubicBezTo>
                    <a:pt x="19189" y="21600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endParaRPr lang="zh-CN" altLang="en-US" sz="1799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5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8" grpId="0" autoUpdateAnimBg="0"/>
      <p:bldP spid="18439" grpId="0" autoUpdateAnimBg="0"/>
      <p:bldP spid="18440" grpId="0" autoUpdateAnimBg="0"/>
      <p:bldP spid="18441" grpId="0" autoUpdateAnimBg="0"/>
      <p:bldP spid="18442" grpId="0" autoUpdateAnimBg="0"/>
      <p:bldP spid="18443" grpId="0" autoUpdateAnimBg="0"/>
      <p:bldP spid="18444" grpId="0" autoUpdateAnimBg="0"/>
      <p:bldP spid="18445" grpId="0" autoUpdateAnimBg="0"/>
      <p:bldP spid="18446" grpId="0" autoUpdateAnimBg="0"/>
      <p:bldP spid="18447" grpId="0" autoUpdateAnimBg="0"/>
      <p:bldP spid="18448" grpId="0" autoUpdateAnimBg="0"/>
      <p:bldP spid="1844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Office 主题​​">
  <a:themeElements>
    <a:clrScheme name="自定义 14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0ED"/>
      </a:accent1>
      <a:accent2>
        <a:srgbClr val="F68C1D"/>
      </a:accent2>
      <a:accent3>
        <a:srgbClr val="53B4AE"/>
      </a:accent3>
      <a:accent4>
        <a:srgbClr val="6BC0ED"/>
      </a:accent4>
      <a:accent5>
        <a:srgbClr val="53B4AE"/>
      </a:accent5>
      <a:accent6>
        <a:srgbClr val="F68C1D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2164</Words>
  <Application>Microsoft Office PowerPoint</Application>
  <PresentationFormat>宽屏</PresentationFormat>
  <Paragraphs>239</Paragraphs>
  <Slides>25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Bebas Neue</vt:lpstr>
      <vt:lpstr>Clear Sans Light</vt:lpstr>
      <vt:lpstr>Lato Hairline</vt:lpstr>
      <vt:lpstr>Lato Light</vt:lpstr>
      <vt:lpstr>Lato Regular</vt:lpstr>
      <vt:lpstr>Open Sans</vt:lpstr>
      <vt:lpstr>Roboto Condensed</vt:lpstr>
      <vt:lpstr>等线</vt:lpstr>
      <vt:lpstr>等线 Light</vt:lpstr>
      <vt:lpstr>方正大黑_GBK</vt:lpstr>
      <vt:lpstr>方正姚体</vt:lpstr>
      <vt:lpstr>华文黑体</vt:lpstr>
      <vt:lpstr>宋体</vt:lpstr>
      <vt:lpstr>微软雅黑</vt:lpstr>
      <vt:lpstr>Agency FB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</dc:title>
  <dc:creator>Administrator</dc:creator>
  <cp:lastModifiedBy>Administrator</cp:lastModifiedBy>
  <cp:revision>181</cp:revision>
  <dcterms:created xsi:type="dcterms:W3CDTF">2017-06-23T02:08:31Z</dcterms:created>
  <dcterms:modified xsi:type="dcterms:W3CDTF">2017-09-13T10:54:18Z</dcterms:modified>
</cp:coreProperties>
</file>